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435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02/04/2019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02/04/2019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02/04/2019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02/04/2019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02/04/2019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02/04/2019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02/04/2019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02/04/2019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02/04/2019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02/04/2019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02/04/2019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02/04/2019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00175" y="228599"/>
            <a:ext cx="7406640" cy="2438401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latin typeface="SHREE-DEV7-2453" pitchFamily="2" charset="0"/>
              </a:rPr>
              <a:t>~</a:t>
            </a:r>
            <a:r>
              <a:rPr lang="en-US" dirty="0" err="1" smtClean="0">
                <a:latin typeface="SHREE-DEV7-2453" pitchFamily="2" charset="0"/>
              </a:rPr>
              <a:t>r.E</a:t>
            </a:r>
            <a:r>
              <a:rPr lang="en-US" dirty="0" smtClean="0">
                <a:latin typeface="SHREE-DEV7-2453" pitchFamily="2" charset="0"/>
              </a:rPr>
              <a:t> go{‘</a:t>
            </a:r>
            <a:r>
              <a:rPr lang="en-US" dirty="0" err="1" smtClean="0">
                <a:latin typeface="SHREE-DEV7-2453" pitchFamily="2" charset="0"/>
              </a:rPr>
              <a:t>ñQ</a:t>
            </a:r>
            <a:r>
              <a:rPr lang="en-US" dirty="0" smtClean="0">
                <a:latin typeface="SHREE-DEV7-2453" pitchFamily="2" charset="0"/>
              </a:rPr>
              <a:t>&gt;a - 1</a:t>
            </a:r>
            <a:br>
              <a:rPr lang="en-US" dirty="0" smtClean="0">
                <a:latin typeface="SHREE-DEV7-2453" pitchFamily="2" charset="0"/>
              </a:rPr>
            </a:br>
            <a:r>
              <a:rPr lang="en-US" dirty="0" smtClean="0">
                <a:latin typeface="SHREE-DEV7-2453" pitchFamily="2" charset="0"/>
              </a:rPr>
              <a:t>^</a:t>
            </a:r>
            <a:r>
              <a:rPr lang="en-US" dirty="0" err="1" smtClean="0">
                <a:latin typeface="SHREE-DEV7-2453" pitchFamily="2" charset="0"/>
              </a:rPr>
              <a:t>yJmob</a:t>
            </a:r>
            <a:r>
              <a:rPr lang="en-US" dirty="0" smtClean="0">
                <a:latin typeface="SHREE-DEV7-2453" pitchFamily="2" charset="0"/>
              </a:rPr>
              <a:t> {</a:t>
            </a:r>
            <a:r>
              <a:rPr lang="en-US" dirty="0" err="1" smtClean="0">
                <a:latin typeface="SHREE-DEV7-2453" pitchFamily="2" charset="0"/>
              </a:rPr>
              <a:t>d^mJ</a:t>
            </a:r>
            <a:r>
              <a:rPr lang="en-US" dirty="0" smtClean="0">
                <a:latin typeface="SHREE-DEV7-2453" pitchFamily="2" charset="0"/>
              </a:rPr>
              <a:t/>
            </a:r>
            <a:br>
              <a:rPr lang="en-US" dirty="0" smtClean="0">
                <a:latin typeface="SHREE-DEV7-2453" pitchFamily="2" charset="0"/>
              </a:rPr>
            </a:br>
            <a:r>
              <a:rPr lang="en-US" dirty="0" smtClean="0">
                <a:latin typeface="SHREE-DEV7-2453" pitchFamily="2" charset="0"/>
              </a:rPr>
              <a:t>{</a:t>
            </a:r>
            <a:r>
              <a:rPr lang="en-US" dirty="0" err="1" smtClean="0">
                <a:latin typeface="SHREE-DEV7-2453" pitchFamily="2" charset="0"/>
              </a:rPr>
              <a:t>df</a:t>
            </a:r>
            <a:r>
              <a:rPr lang="en-US" dirty="0" smtClean="0">
                <a:latin typeface="SHREE-DEV7-2453" pitchFamily="2" charset="0"/>
              </a:rPr>
              <a:t>¶: ^</a:t>
            </a:r>
            <a:r>
              <a:rPr lang="en-US" dirty="0" err="1" smtClean="0">
                <a:latin typeface="SHREE-DEV7-2453" pitchFamily="2" charset="0"/>
              </a:rPr>
              <a:t>yJmobemómMr</a:t>
            </a:r>
            <a:r>
              <a:rPr lang="en-US" dirty="0" smtClean="0">
                <a:latin typeface="SHREE-DEV7-2453" pitchFamily="2" charset="0"/>
              </a:rPr>
              <a:t> </a:t>
            </a:r>
            <a:r>
              <a:rPr lang="en-US" dirty="0" err="1" smtClean="0">
                <a:latin typeface="SHREE-DEV7-2453" pitchFamily="2" charset="0"/>
              </a:rPr>
              <a:t>AmoiI</a:t>
            </a:r>
            <a:r>
              <a:rPr lang="en-US" dirty="0" smtClean="0">
                <a:latin typeface="SHREE-DEV7-2453" pitchFamily="2" charset="0"/>
              </a:rPr>
              <a:t> </a:t>
            </a:r>
            <a:br>
              <a:rPr lang="en-US" dirty="0" smtClean="0">
                <a:latin typeface="SHREE-DEV7-2453" pitchFamily="2" charset="0"/>
              </a:rPr>
            </a:br>
            <a:endParaRPr lang="en-US" dirty="0">
              <a:latin typeface="SHREE-DEV7-2453" pitchFamily="2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76200" y="228600"/>
            <a:ext cx="914400" cy="6096000"/>
          </a:xfrm>
          <a:prstGeom prst="rect">
            <a:avLst/>
          </a:prstGeom>
        </p:spPr>
        <p:txBody>
          <a:bodyPr anchor="b">
            <a:normAutofit fontScale="975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en-US" dirty="0" smtClean="0">
                <a:latin typeface="SHREE-DEV7-2453" pitchFamily="2" charset="0"/>
              </a:rPr>
              <a:t>^y</a:t>
            </a:r>
          </a:p>
          <a:p>
            <a:pPr algn="ctr"/>
            <a:r>
              <a:rPr lang="en-US" dirty="0" err="1" smtClean="0">
                <a:latin typeface="SHREE-DEV7-2453" pitchFamily="2" charset="0"/>
              </a:rPr>
              <a:t>Jmo</a:t>
            </a:r>
            <a:endParaRPr lang="en-US" dirty="0" smtClean="0">
              <a:latin typeface="SHREE-DEV7-2453" pitchFamily="2" charset="0"/>
            </a:endParaRPr>
          </a:p>
          <a:p>
            <a:pPr algn="ctr"/>
            <a:r>
              <a:rPr lang="en-US" dirty="0" smtClean="0">
                <a:latin typeface="SHREE-DEV7-2453" pitchFamily="2" charset="0"/>
              </a:rPr>
              <a:t>b</a:t>
            </a:r>
          </a:p>
          <a:p>
            <a:pPr algn="ctr"/>
            <a:r>
              <a:rPr lang="en-US" dirty="0" err="1" smtClean="0">
                <a:latin typeface="SHREE-DEV7-2453" pitchFamily="2" charset="0"/>
              </a:rPr>
              <a:t>em</a:t>
            </a:r>
            <a:endParaRPr lang="en-US" dirty="0" smtClean="0">
              <a:latin typeface="SHREE-DEV7-2453" pitchFamily="2" charset="0"/>
            </a:endParaRPr>
          </a:p>
          <a:p>
            <a:pPr algn="ctr"/>
            <a:r>
              <a:rPr lang="en-US" dirty="0" err="1" smtClean="0">
                <a:latin typeface="SHREE-DEV7-2453" pitchFamily="2" charset="0"/>
              </a:rPr>
              <a:t>óm</a:t>
            </a:r>
            <a:endParaRPr lang="en-US" dirty="0" smtClean="0">
              <a:latin typeface="SHREE-DEV7-2453" pitchFamily="2" charset="0"/>
            </a:endParaRPr>
          </a:p>
          <a:p>
            <a:pPr algn="ctr"/>
            <a:r>
              <a:rPr lang="en-US" dirty="0" err="1" smtClean="0">
                <a:latin typeface="SHREE-DEV7-2453" pitchFamily="2" charset="0"/>
              </a:rPr>
              <a:t>Mr</a:t>
            </a:r>
            <a:endParaRPr lang="en-US" dirty="0" smtClean="0">
              <a:latin typeface="SHREE-DEV7-2453" pitchFamily="2" charset="0"/>
            </a:endParaRPr>
          </a:p>
          <a:p>
            <a:pPr algn="ctr"/>
            <a:endParaRPr lang="en-US" dirty="0">
              <a:latin typeface="SHREE-DEV7-2453" pitchFamily="2" charset="0"/>
            </a:endParaRPr>
          </a:p>
          <a:p>
            <a:pPr algn="ctr"/>
            <a:r>
              <a:rPr lang="en-US" dirty="0" err="1" smtClean="0">
                <a:latin typeface="SHREE-DEV7-2453" pitchFamily="2" charset="0"/>
              </a:rPr>
              <a:t>Amo</a:t>
            </a:r>
            <a:endParaRPr lang="en-US" dirty="0" smtClean="0">
              <a:latin typeface="SHREE-DEV7-2453" pitchFamily="2" charset="0"/>
            </a:endParaRPr>
          </a:p>
          <a:p>
            <a:pPr algn="ctr"/>
            <a:r>
              <a:rPr lang="en-US" dirty="0" smtClean="0">
                <a:latin typeface="SHREE-DEV7-2453" pitchFamily="2" charset="0"/>
              </a:rPr>
              <a:t>i</a:t>
            </a:r>
          </a:p>
          <a:p>
            <a:pPr algn="ctr"/>
            <a:r>
              <a:rPr lang="en-US" dirty="0">
                <a:latin typeface="SHREE-DEV7-2453" pitchFamily="2" charset="0"/>
              </a:rPr>
              <a:t>I</a:t>
            </a:r>
            <a:endParaRPr lang="en-US" dirty="0" smtClean="0">
              <a:latin typeface="SHREE-DEV7-2453" pitchFamily="2" charset="0"/>
            </a:endParaRPr>
          </a:p>
        </p:txBody>
      </p:sp>
      <p:pic>
        <p:nvPicPr>
          <p:cNvPr id="6" name="Picture 2" descr="E:\sachin wagade\COLLEGE BA\438245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0036" y="2133600"/>
            <a:ext cx="2531364" cy="3352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3" descr="E:\sachin wagade\COLLEGE BA\introduction-to-geography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2479" y="2143125"/>
            <a:ext cx="5022921" cy="3352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816812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>
                <a:latin typeface="SHREE-DEV7-2453" pitchFamily="2" charset="0"/>
              </a:rPr>
              <a:t>^</a:t>
            </a:r>
            <a:r>
              <a:rPr lang="en-US" dirty="0" err="1" smtClean="0">
                <a:latin typeface="SHREE-DEV7-2453" pitchFamily="2" charset="0"/>
              </a:rPr>
              <a:t>yJmobmMo</a:t>
            </a:r>
            <a:r>
              <a:rPr lang="en-US" dirty="0" smtClean="0">
                <a:latin typeface="SHREE-DEV7-2453" pitchFamily="2" charset="0"/>
              </a:rPr>
              <a:t> </a:t>
            </a:r>
            <a:r>
              <a:rPr lang="en-US" dirty="0" err="1" smtClean="0">
                <a:latin typeface="SHREE-DEV7-2453" pitchFamily="2" charset="0"/>
              </a:rPr>
              <a:t>ñdén</a:t>
            </a:r>
            <a:r>
              <a:rPr lang="en-US" dirty="0" smtClean="0">
                <a:latin typeface="SHREE-DEV7-2453" pitchFamily="2" charset="0"/>
              </a:rPr>
              <a:t> d </a:t>
            </a:r>
            <a:r>
              <a:rPr lang="en-US" dirty="0" err="1" smtClean="0">
                <a:latin typeface="SHREE-DEV7-2453" pitchFamily="2" charset="0"/>
              </a:rPr>
              <a:t>Aä¶mg</a:t>
            </a:r>
            <a:r>
              <a:rPr lang="en-US" dirty="0" smtClean="0">
                <a:latin typeface="SHREE-DEV7-2453" pitchFamily="2" charset="0"/>
              </a:rPr>
              <a:t> </a:t>
            </a:r>
            <a:r>
              <a:rPr lang="en-US" dirty="0" err="1" smtClean="0">
                <a:latin typeface="SHREE-DEV7-2453" pitchFamily="2" charset="0"/>
              </a:rPr>
              <a:t>nÜXVr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676400"/>
            <a:ext cx="7772400" cy="49530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SHREE-DEV7-0709" pitchFamily="2" charset="0"/>
              </a:rPr>
              <a:t>^</a:t>
            </a:r>
            <a:r>
              <a:rPr lang="en-US" dirty="0" err="1" smtClean="0">
                <a:latin typeface="SHREE-DEV7-0709" pitchFamily="2" charset="0"/>
              </a:rPr>
              <a:t>yJmob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hm</a:t>
            </a:r>
            <a:r>
              <a:rPr lang="en-US" dirty="0" smtClean="0">
                <a:latin typeface="SHREE-DEV7-0709" pitchFamily="2" charset="0"/>
              </a:rPr>
              <a:t> EH$ A{</a:t>
            </a:r>
            <a:r>
              <a:rPr lang="en-US" dirty="0" err="1" smtClean="0">
                <a:latin typeface="SHREE-DEV7-0709" pitchFamily="2" charset="0"/>
              </a:rPr>
              <a:t>Ve</a:t>
            </a:r>
            <a:r>
              <a:rPr lang="en-US" dirty="0" smtClean="0">
                <a:latin typeface="SHREE-DEV7-0709" pitchFamily="2" charset="0"/>
              </a:rPr>
              <a:t>¶ </a:t>
            </a:r>
            <a:r>
              <a:rPr lang="en-US" dirty="0" err="1" smtClean="0">
                <a:latin typeface="SHREE-DEV7-0709" pitchFamily="2" charset="0"/>
              </a:rPr>
              <a:t>àmMrZ</a:t>
            </a:r>
            <a:r>
              <a:rPr lang="en-US" dirty="0" smtClean="0">
                <a:latin typeface="SHREE-DEV7-0709" pitchFamily="2" charset="0"/>
              </a:rPr>
              <a:t> {</a:t>
            </a:r>
            <a:r>
              <a:rPr lang="en-US" dirty="0" err="1" smtClean="0">
                <a:latin typeface="SHREE-DEV7-0709" pitchFamily="2" charset="0"/>
              </a:rPr>
              <a:t>df</a:t>
            </a:r>
            <a:r>
              <a:rPr lang="en-US" dirty="0" smtClean="0">
                <a:latin typeface="SHREE-DEV7-0709" pitchFamily="2" charset="0"/>
              </a:rPr>
              <a:t>¶ </a:t>
            </a:r>
            <a:r>
              <a:rPr lang="en-US" dirty="0" err="1" smtClean="0">
                <a:latin typeface="SHREE-DEV7-0709" pitchFamily="2" charset="0"/>
              </a:rPr>
              <a:t>Amho</a:t>
            </a:r>
            <a:r>
              <a:rPr lang="en-US" dirty="0" smtClean="0">
                <a:latin typeface="SHREE-DEV7-0709" pitchFamily="2" charset="0"/>
              </a:rPr>
              <a:t>. </a:t>
            </a:r>
            <a:r>
              <a:rPr lang="en-US" dirty="0" err="1" smtClean="0">
                <a:latin typeface="SHREE-DEV7-0709" pitchFamily="2" charset="0"/>
              </a:rPr>
              <a:t>n¥Ïdr</a:t>
            </a:r>
            <a:r>
              <a:rPr lang="en-US" dirty="0" smtClean="0">
                <a:latin typeface="SHREE-DEV7-0709" pitchFamily="2" charset="0"/>
              </a:rPr>
              <a:t> d </a:t>
            </a:r>
            <a:r>
              <a:rPr lang="en-US" dirty="0" err="1" smtClean="0">
                <a:latin typeface="SHREE-DEV7-0709" pitchFamily="2" charset="0"/>
              </a:rPr>
              <a:t>Ë¶mdarb</a:t>
            </a:r>
            <a:r>
              <a:rPr lang="en-US" dirty="0" smtClean="0">
                <a:latin typeface="SHREE-DEV7-0709" pitchFamily="2" charset="0"/>
              </a:rPr>
              <a:t> {d{</a:t>
            </a:r>
            <a:r>
              <a:rPr lang="en-US" dirty="0" err="1" smtClean="0">
                <a:latin typeface="SHREE-DEV7-0709" pitchFamily="2" charset="0"/>
              </a:rPr>
              <a:t>dY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Jmoï</a:t>
            </a:r>
            <a:r>
              <a:rPr lang="en-US" dirty="0" smtClean="0">
                <a:latin typeface="SHREE-DEV7-0709" pitchFamily="2" charset="0"/>
              </a:rPr>
              <a:t>&gt;r{</a:t>
            </a:r>
            <a:r>
              <a:rPr lang="en-US" dirty="0" err="1" smtClean="0">
                <a:latin typeface="SHREE-DEV7-0709" pitchFamily="2" charset="0"/>
              </a:rPr>
              <a:t>df¶r</a:t>
            </a:r>
            <a:r>
              <a:rPr lang="en-US" dirty="0" smtClean="0">
                <a:latin typeface="SHREE-DEV7-0709" pitchFamily="2" charset="0"/>
              </a:rPr>
              <a:t> ^</a:t>
            </a:r>
            <a:r>
              <a:rPr lang="en-US" dirty="0" err="1" smtClean="0">
                <a:latin typeface="SHREE-DEV7-0709" pitchFamily="2" charset="0"/>
              </a:rPr>
              <a:t>yJmobm‘Ü¶o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àmMrZ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H$mimnmgyZ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Aä¶mg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Ho$bm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OmV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Amho</a:t>
            </a:r>
            <a:r>
              <a:rPr lang="en-US" dirty="0" smtClean="0">
                <a:latin typeface="SHREE-DEV7-0709" pitchFamily="2" charset="0"/>
              </a:rPr>
              <a:t>. </a:t>
            </a:r>
            <a:r>
              <a:rPr lang="en-US" dirty="0" err="1" smtClean="0">
                <a:latin typeface="SHREE-DEV7-0709" pitchFamily="2" charset="0"/>
              </a:rPr>
              <a:t>n¥Ïdr</a:t>
            </a:r>
            <a:r>
              <a:rPr lang="en-US" dirty="0" smtClean="0">
                <a:latin typeface="SHREE-DEV7-0709" pitchFamily="2" charset="0"/>
              </a:rPr>
              <a:t> d </a:t>
            </a:r>
            <a:r>
              <a:rPr lang="en-US" dirty="0" err="1" smtClean="0">
                <a:latin typeface="SHREE-DEV7-0709" pitchFamily="2" charset="0"/>
              </a:rPr>
              <a:t>Ë¶mdarb</a:t>
            </a:r>
            <a:r>
              <a:rPr lang="en-US" dirty="0" smtClean="0">
                <a:latin typeface="SHREE-DEV7-0709" pitchFamily="2" charset="0"/>
              </a:rPr>
              <a:t> {</a:t>
            </a:r>
            <a:r>
              <a:rPr lang="en-US" dirty="0" err="1" smtClean="0">
                <a:latin typeface="SHREE-DEV7-0709" pitchFamily="2" charset="0"/>
              </a:rPr>
              <a:t>Za</a:t>
            </a:r>
            <a:r>
              <a:rPr lang="en-US" dirty="0" smtClean="0">
                <a:latin typeface="SHREE-DEV7-0709" pitchFamily="2" charset="0"/>
              </a:rPr>
              <a:t>{</a:t>
            </a:r>
            <a:r>
              <a:rPr lang="en-US" dirty="0" err="1" smtClean="0">
                <a:latin typeface="SHREE-DEV7-0709" pitchFamily="2" charset="0"/>
              </a:rPr>
              <a:t>Zamù¶m</a:t>
            </a:r>
            <a:r>
              <a:rPr lang="en-US" dirty="0" smtClean="0">
                <a:latin typeface="SHREE-DEV7-0709" pitchFamily="2" charset="0"/>
              </a:rPr>
              <a:t> ^</a:t>
            </a:r>
            <a:r>
              <a:rPr lang="en-US" dirty="0" err="1" smtClean="0">
                <a:latin typeface="SHREE-DEV7-0709" pitchFamily="2" charset="0"/>
              </a:rPr>
              <a:t>m¡Jmo</a:t>
            </a:r>
            <a:r>
              <a:rPr lang="en-US" dirty="0" smtClean="0">
                <a:latin typeface="SHREE-DEV7-0709" pitchFamily="2" charset="0"/>
              </a:rPr>
              <a:t>{</a:t>
            </a:r>
            <a:r>
              <a:rPr lang="en-US" dirty="0" err="1" smtClean="0">
                <a:latin typeface="SHREE-DEV7-0709" pitchFamily="2" charset="0"/>
              </a:rPr>
              <a:t>bH</a:t>
            </a:r>
            <a:r>
              <a:rPr lang="en-US" dirty="0" smtClean="0">
                <a:latin typeface="SHREE-DEV7-0709" pitchFamily="2" charset="0"/>
              </a:rPr>
              <a:t>$ A{</a:t>
            </a:r>
            <a:r>
              <a:rPr lang="en-US" dirty="0" err="1" smtClean="0">
                <a:latin typeface="SHREE-DEV7-0709" pitchFamily="2" charset="0"/>
              </a:rPr>
              <a:t>dîH$mam§er</a:t>
            </a:r>
            <a:r>
              <a:rPr lang="en-US" dirty="0" smtClean="0">
                <a:latin typeface="SHREE-DEV7-0709" pitchFamily="2" charset="0"/>
              </a:rPr>
              <a:t> ¶</a:t>
            </a:r>
            <a:r>
              <a:rPr lang="en-US" dirty="0" err="1" smtClean="0">
                <a:latin typeface="SHREE-DEV7-0709" pitchFamily="2" charset="0"/>
              </a:rPr>
              <a:t>m§Mm</a:t>
            </a:r>
            <a:r>
              <a:rPr lang="en-US" dirty="0" smtClean="0">
                <a:latin typeface="SHREE-DEV7-0709" pitchFamily="2" charset="0"/>
              </a:rPr>
              <a:t> g§~§Y </a:t>
            </a:r>
            <a:r>
              <a:rPr lang="en-US" dirty="0" err="1" smtClean="0">
                <a:latin typeface="SHREE-DEV7-0709" pitchFamily="2" charset="0"/>
              </a:rPr>
              <a:t>Agë¶mZo</a:t>
            </a:r>
            <a:r>
              <a:rPr lang="en-US" dirty="0" smtClean="0">
                <a:latin typeface="SHREE-DEV7-0709" pitchFamily="2" charset="0"/>
              </a:rPr>
              <a:t> ^</a:t>
            </a:r>
            <a:r>
              <a:rPr lang="en-US" dirty="0" err="1" smtClean="0">
                <a:latin typeface="SHREE-DEV7-0709" pitchFamily="2" charset="0"/>
              </a:rPr>
              <a:t>yJmob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Aä¶mgH$m§À¶m</a:t>
            </a:r>
            <a:r>
              <a:rPr lang="en-US" dirty="0" smtClean="0">
                <a:latin typeface="SHREE-DEV7-0709" pitchFamily="2" charset="0"/>
              </a:rPr>
              <a:t> ‘</a:t>
            </a:r>
            <a:r>
              <a:rPr lang="en-US" dirty="0" err="1" smtClean="0">
                <a:latin typeface="SHREE-DEV7-0709" pitchFamily="2" charset="0"/>
              </a:rPr>
              <a:t>ZmV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doJdoJù¶m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Jmoï</a:t>
            </a:r>
            <a:r>
              <a:rPr lang="en-US" dirty="0" smtClean="0">
                <a:latin typeface="SHREE-DEV7-0709" pitchFamily="2" charset="0"/>
              </a:rPr>
              <a:t>&gt;</a:t>
            </a:r>
            <a:r>
              <a:rPr lang="en-US" dirty="0" err="1" smtClean="0">
                <a:latin typeface="SHREE-DEV7-0709" pitchFamily="2" charset="0"/>
              </a:rPr>
              <a:t>tMr</a:t>
            </a:r>
            <a:r>
              <a:rPr lang="en-US" dirty="0" smtClean="0">
                <a:latin typeface="SHREE-DEV7-0709" pitchFamily="2" charset="0"/>
              </a:rPr>
              <a:t> ‘m{</a:t>
            </a:r>
            <a:r>
              <a:rPr lang="en-US" dirty="0" err="1" smtClean="0">
                <a:latin typeface="SHREE-DEV7-0709" pitchFamily="2" charset="0"/>
              </a:rPr>
              <a:t>hVr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OmUyZ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KoÊ¶mMr</a:t>
            </a:r>
            <a:r>
              <a:rPr lang="en-US" dirty="0" smtClean="0">
                <a:latin typeface="SHREE-DEV7-0709" pitchFamily="2" charset="0"/>
              </a:rPr>
              <a:t> {</a:t>
            </a:r>
            <a:r>
              <a:rPr lang="en-US" dirty="0" err="1" smtClean="0">
                <a:latin typeface="SHREE-DEV7-0709" pitchFamily="2" charset="0"/>
              </a:rPr>
              <a:t>Okmgm</a:t>
            </a:r>
            <a:r>
              <a:rPr lang="en-US" dirty="0" smtClean="0">
                <a:latin typeface="SHREE-DEV7-0709" pitchFamily="2" charset="0"/>
              </a:rPr>
              <a:t> ’$ma </a:t>
            </a:r>
            <a:r>
              <a:rPr lang="en-US" dirty="0" err="1" smtClean="0">
                <a:latin typeface="SHREE-DEV7-0709" pitchFamily="2" charset="0"/>
              </a:rPr>
              <a:t>nydu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nmgyZ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hmoVr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Ë¶m‘wio</a:t>
            </a:r>
            <a:r>
              <a:rPr lang="en-US" dirty="0" smtClean="0">
                <a:latin typeface="SHREE-DEV7-0709" pitchFamily="2" charset="0"/>
              </a:rPr>
              <a:t> ^</a:t>
            </a:r>
            <a:r>
              <a:rPr lang="en-US" dirty="0" err="1" smtClean="0">
                <a:latin typeface="SHREE-DEV7-0709" pitchFamily="2" charset="0"/>
              </a:rPr>
              <a:t>yJmobmÀ¶m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kmZmV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dmT</a:t>
            </a:r>
            <a:r>
              <a:rPr lang="en-US" dirty="0" smtClean="0">
                <a:latin typeface="SHREE-DEV7-0709" pitchFamily="2" charset="0"/>
              </a:rPr>
              <a:t>&gt; </a:t>
            </a:r>
            <a:r>
              <a:rPr lang="en-US" dirty="0" err="1" smtClean="0">
                <a:latin typeface="SHREE-DEV7-0709" pitchFamily="2" charset="0"/>
              </a:rPr>
              <a:t>hmoV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Jobr</a:t>
            </a:r>
            <a:r>
              <a:rPr lang="en-US" dirty="0" smtClean="0">
                <a:latin typeface="SHREE-DEV7-0709" pitchFamily="2" charset="0"/>
              </a:rPr>
              <a:t> d ¶m {</a:t>
            </a:r>
            <a:r>
              <a:rPr lang="en-US" dirty="0" err="1" smtClean="0">
                <a:latin typeface="SHREE-DEV7-0709" pitchFamily="2" charset="0"/>
              </a:rPr>
              <a:t>df¶mMm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Aä¶mg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gImob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hmoV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Jobm</a:t>
            </a:r>
            <a:r>
              <a:rPr lang="en-US" dirty="0" smtClean="0">
                <a:latin typeface="SHREE-DEV7-0709" pitchFamily="2" charset="0"/>
              </a:rPr>
              <a:t>.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Geography </a:t>
            </a:r>
            <a:r>
              <a:rPr lang="en-US" dirty="0" smtClean="0">
                <a:latin typeface="SHREE-DEV7-0709" pitchFamily="2" charset="0"/>
              </a:rPr>
              <a:t>¶m </a:t>
            </a:r>
            <a:r>
              <a:rPr lang="en-US" dirty="0" err="1" smtClean="0">
                <a:latin typeface="SHREE-DEV7-0709" pitchFamily="2" charset="0"/>
              </a:rPr>
              <a:t>eãX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Geo</a:t>
            </a:r>
            <a:r>
              <a:rPr lang="en-US" dirty="0" smtClean="0">
                <a:latin typeface="SHREE-DEV7-0709" pitchFamily="2" charset="0"/>
              </a:rPr>
              <a:t> Am{U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Graphy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SHREE-DEV7-0709" pitchFamily="2" charset="0"/>
              </a:rPr>
              <a:t>¶m </a:t>
            </a:r>
            <a:r>
              <a:rPr lang="en-US" dirty="0" err="1" smtClean="0">
                <a:latin typeface="SHREE-DEV7-0709" pitchFamily="2" charset="0"/>
              </a:rPr>
              <a:t>XmoZ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eãXm</a:t>
            </a:r>
            <a:r>
              <a:rPr lang="en-US" dirty="0" smtClean="0">
                <a:latin typeface="SHREE-DEV7-0709" pitchFamily="2" charset="0"/>
              </a:rPr>
              <a:t>§{‘</a:t>
            </a:r>
            <a:r>
              <a:rPr lang="en-US" dirty="0" err="1" smtClean="0">
                <a:latin typeface="SHREE-DEV7-0709" pitchFamily="2" charset="0"/>
              </a:rPr>
              <a:t>iyZ</a:t>
            </a:r>
            <a:r>
              <a:rPr lang="en-US" dirty="0" smtClean="0">
                <a:latin typeface="SHREE-DEV7-0709" pitchFamily="2" charset="0"/>
              </a:rPr>
              <a:t> ~</a:t>
            </a:r>
            <a:r>
              <a:rPr lang="en-US" dirty="0" err="1" smtClean="0">
                <a:latin typeface="SHREE-DEV7-0709" pitchFamily="2" charset="0"/>
              </a:rPr>
              <a:t>Zbobm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Amho</a:t>
            </a:r>
            <a:r>
              <a:rPr lang="en-US" dirty="0" smtClean="0">
                <a:latin typeface="SHREE-DEV7-0709" pitchFamily="2" charset="0"/>
              </a:rPr>
              <a:t>.</a:t>
            </a:r>
            <a:endParaRPr lang="en-US" dirty="0">
              <a:latin typeface="SHREE-DEV7-0709" pitchFamily="2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76200" y="152400"/>
            <a:ext cx="914400" cy="6096000"/>
          </a:xfrm>
          <a:prstGeom prst="rect">
            <a:avLst/>
          </a:prstGeom>
        </p:spPr>
        <p:txBody>
          <a:bodyPr anchor="b">
            <a:normAutofit fontScale="975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en-US" dirty="0" smtClean="0">
                <a:latin typeface="SHREE-DEV7-2453" pitchFamily="2" charset="0"/>
              </a:rPr>
              <a:t>^y</a:t>
            </a:r>
          </a:p>
          <a:p>
            <a:pPr algn="ctr"/>
            <a:r>
              <a:rPr lang="en-US" dirty="0" err="1" smtClean="0">
                <a:latin typeface="SHREE-DEV7-2453" pitchFamily="2" charset="0"/>
              </a:rPr>
              <a:t>Jmo</a:t>
            </a:r>
            <a:endParaRPr lang="en-US" dirty="0" smtClean="0">
              <a:latin typeface="SHREE-DEV7-2453" pitchFamily="2" charset="0"/>
            </a:endParaRPr>
          </a:p>
          <a:p>
            <a:pPr algn="ctr"/>
            <a:r>
              <a:rPr lang="en-US" dirty="0" smtClean="0">
                <a:latin typeface="SHREE-DEV7-2453" pitchFamily="2" charset="0"/>
              </a:rPr>
              <a:t>b</a:t>
            </a:r>
          </a:p>
          <a:p>
            <a:pPr algn="ctr"/>
            <a:r>
              <a:rPr lang="en-US" dirty="0" err="1" smtClean="0">
                <a:latin typeface="SHREE-DEV7-2453" pitchFamily="2" charset="0"/>
              </a:rPr>
              <a:t>em</a:t>
            </a:r>
            <a:endParaRPr lang="en-US" dirty="0" smtClean="0">
              <a:latin typeface="SHREE-DEV7-2453" pitchFamily="2" charset="0"/>
            </a:endParaRPr>
          </a:p>
          <a:p>
            <a:pPr algn="ctr"/>
            <a:r>
              <a:rPr lang="en-US" dirty="0" err="1" smtClean="0">
                <a:latin typeface="SHREE-DEV7-2453" pitchFamily="2" charset="0"/>
              </a:rPr>
              <a:t>óm</a:t>
            </a:r>
            <a:endParaRPr lang="en-US" dirty="0" smtClean="0">
              <a:latin typeface="SHREE-DEV7-2453" pitchFamily="2" charset="0"/>
            </a:endParaRPr>
          </a:p>
          <a:p>
            <a:pPr algn="ctr"/>
            <a:r>
              <a:rPr lang="en-US" dirty="0" err="1" smtClean="0">
                <a:latin typeface="SHREE-DEV7-2453" pitchFamily="2" charset="0"/>
              </a:rPr>
              <a:t>Mr</a:t>
            </a:r>
            <a:endParaRPr lang="en-US" dirty="0" smtClean="0">
              <a:latin typeface="SHREE-DEV7-2453" pitchFamily="2" charset="0"/>
            </a:endParaRPr>
          </a:p>
          <a:p>
            <a:pPr algn="ctr"/>
            <a:endParaRPr lang="en-US" dirty="0">
              <a:latin typeface="SHREE-DEV7-2453" pitchFamily="2" charset="0"/>
            </a:endParaRPr>
          </a:p>
          <a:p>
            <a:pPr algn="ctr"/>
            <a:r>
              <a:rPr lang="en-US" dirty="0" err="1" smtClean="0">
                <a:latin typeface="SHREE-DEV7-2453" pitchFamily="2" charset="0"/>
              </a:rPr>
              <a:t>Amo</a:t>
            </a:r>
            <a:endParaRPr lang="en-US" dirty="0" smtClean="0">
              <a:latin typeface="SHREE-DEV7-2453" pitchFamily="2" charset="0"/>
            </a:endParaRPr>
          </a:p>
          <a:p>
            <a:pPr algn="ctr"/>
            <a:r>
              <a:rPr lang="en-US" dirty="0" smtClean="0">
                <a:latin typeface="SHREE-DEV7-2453" pitchFamily="2" charset="0"/>
              </a:rPr>
              <a:t>i</a:t>
            </a:r>
          </a:p>
          <a:p>
            <a:pPr algn="ctr"/>
            <a:r>
              <a:rPr lang="en-US" dirty="0">
                <a:latin typeface="SHREE-DEV7-2453" pitchFamily="2" charset="0"/>
              </a:rPr>
              <a:t>I</a:t>
            </a:r>
            <a:endParaRPr lang="en-US" dirty="0" smtClean="0">
              <a:latin typeface="SHREE-DEV7-245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40191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>
                <a:latin typeface="SHREE-DEV7-2453" pitchFamily="2" charset="0"/>
              </a:rPr>
              <a:t>^</a:t>
            </a:r>
            <a:r>
              <a:rPr lang="en-US" dirty="0" err="1" smtClean="0">
                <a:latin typeface="SHREE-DEV7-2453" pitchFamily="2" charset="0"/>
              </a:rPr>
              <a:t>yJmobmMr</a:t>
            </a:r>
            <a:r>
              <a:rPr lang="en-US" dirty="0" smtClean="0">
                <a:latin typeface="SHREE-DEV7-2453" pitchFamily="2" charset="0"/>
              </a:rPr>
              <a:t> </a:t>
            </a:r>
            <a:r>
              <a:rPr lang="en-US" dirty="0" err="1" smtClean="0">
                <a:latin typeface="SHREE-DEV7-2453" pitchFamily="2" charset="0"/>
              </a:rPr>
              <a:t>ì¶m</a:t>
            </a:r>
            <a:r>
              <a:rPr lang="en-US" dirty="0" smtClean="0">
                <a:latin typeface="SHREE-DEV7-2453" pitchFamily="2" charset="0"/>
              </a:rPr>
              <a:t>»¶m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1143000" y="1676400"/>
            <a:ext cx="7772400" cy="4953000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en-US" dirty="0" smtClean="0">
                <a:latin typeface="Arial" pitchFamily="34" charset="0"/>
                <a:cs typeface="Arial" pitchFamily="34" charset="0"/>
              </a:rPr>
              <a:t>Geo </a:t>
            </a:r>
            <a:r>
              <a:rPr lang="en-US" dirty="0" err="1" smtClean="0">
                <a:latin typeface="SHREE-DEV7-0709" pitchFamily="2" charset="0"/>
              </a:rPr>
              <a:t>åhUOo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n¥Ïdr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(Earth)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>
                <a:latin typeface="SHREE-DEV7-0709" pitchFamily="2" charset="0"/>
              </a:rPr>
              <a:t>Am{U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Graphy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åhUOoM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dU©Z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Agm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eãXe</a:t>
            </a:r>
            <a:r>
              <a:rPr lang="en-US" dirty="0" smtClean="0">
                <a:latin typeface="SHREE-DEV7-0709" pitchFamily="2" charset="0"/>
              </a:rPr>
              <a:t>: AW© </a:t>
            </a:r>
            <a:r>
              <a:rPr lang="en-US" dirty="0" err="1" smtClean="0">
                <a:latin typeface="SHREE-DEV7-0709" pitchFamily="2" charset="0"/>
              </a:rPr>
              <a:t>Ho$bm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OmVmo</a:t>
            </a:r>
            <a:r>
              <a:rPr lang="en-US" dirty="0" smtClean="0">
                <a:latin typeface="SHREE-DEV7-0709" pitchFamily="2" charset="0"/>
              </a:rPr>
              <a:t>. </a:t>
            </a:r>
            <a:r>
              <a:rPr lang="en-US" dirty="0" err="1" smtClean="0">
                <a:latin typeface="SHREE-DEV7-0709" pitchFamily="2" charset="0"/>
              </a:rPr>
              <a:t>åhUyZ</a:t>
            </a:r>
            <a:r>
              <a:rPr lang="en-US" dirty="0" smtClean="0">
                <a:latin typeface="SHREE-DEV7-0709" pitchFamily="2" charset="0"/>
              </a:rPr>
              <a:t> ¶</a:t>
            </a:r>
            <a:r>
              <a:rPr lang="en-US" dirty="0" err="1" smtClean="0">
                <a:latin typeface="SHREE-DEV7-0709" pitchFamily="2" charset="0"/>
              </a:rPr>
              <a:t>mdê$Z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n¥ÏdrMo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dU©Z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H$aUmao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emó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Aer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gdmªV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àW</a:t>
            </a:r>
            <a:r>
              <a:rPr lang="en-US" dirty="0" smtClean="0">
                <a:latin typeface="SHREE-DEV7-0709" pitchFamily="2" charset="0"/>
              </a:rPr>
              <a:t>‘ ^</a:t>
            </a:r>
            <a:r>
              <a:rPr lang="en-US" dirty="0" err="1" smtClean="0">
                <a:latin typeface="SHREE-DEV7-0709" pitchFamily="2" charset="0"/>
              </a:rPr>
              <a:t>yJmobmer</a:t>
            </a:r>
            <a:r>
              <a:rPr lang="en-US" dirty="0" smtClean="0">
                <a:latin typeface="SHREE-DEV7-0709" pitchFamily="2" charset="0"/>
              </a:rPr>
              <a:t> g§~§</a:t>
            </a:r>
            <a:r>
              <a:rPr lang="en-US" dirty="0" err="1" smtClean="0">
                <a:latin typeface="SHREE-DEV7-0709" pitchFamily="2" charset="0"/>
              </a:rPr>
              <a:t>YrV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ì¶m</a:t>
            </a:r>
            <a:r>
              <a:rPr lang="en-US" dirty="0" smtClean="0">
                <a:latin typeface="SHREE-DEV7-0709" pitchFamily="2" charset="0"/>
              </a:rPr>
              <a:t>»¶m </a:t>
            </a:r>
            <a:r>
              <a:rPr lang="en-US" dirty="0" err="1" smtClean="0">
                <a:latin typeface="SHREE-DEV7-0709" pitchFamily="2" charset="0"/>
              </a:rPr>
              <a:t>Ho$br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Jobr</a:t>
            </a:r>
            <a:r>
              <a:rPr lang="en-US" dirty="0" smtClean="0">
                <a:latin typeface="SHREE-DEV7-0709" pitchFamily="2" charset="0"/>
              </a:rPr>
              <a:t>.</a:t>
            </a:r>
          </a:p>
          <a:p>
            <a:pPr algn="just"/>
            <a:r>
              <a:rPr lang="en-US" dirty="0" smtClean="0">
                <a:latin typeface="SHREE-DEV7-0709" pitchFamily="2" charset="0"/>
              </a:rPr>
              <a:t>Abo³Pm§S&gt;a </a:t>
            </a:r>
            <a:r>
              <a:rPr lang="en-US" dirty="0" err="1" smtClean="0">
                <a:latin typeface="SHREE-DEV7-0709" pitchFamily="2" charset="0"/>
              </a:rPr>
              <a:t>dm°Z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h°å~moëQ</a:t>
            </a:r>
            <a:r>
              <a:rPr lang="en-US" dirty="0" smtClean="0">
                <a:latin typeface="SHREE-DEV7-0709" pitchFamily="2" charset="0"/>
              </a:rPr>
              <a:t>&gt; : </a:t>
            </a:r>
            <a:r>
              <a:rPr lang="en-US" dirty="0" err="1" smtClean="0">
                <a:latin typeface="SHREE-DEV7-0709" pitchFamily="2" charset="0"/>
              </a:rPr>
              <a:t>n¥Ïdrdarb</a:t>
            </a:r>
            <a:r>
              <a:rPr lang="en-US" dirty="0" smtClean="0">
                <a:latin typeface="SHREE-DEV7-0709" pitchFamily="2" charset="0"/>
              </a:rPr>
              <a:t> {d{</a:t>
            </a:r>
            <a:r>
              <a:rPr lang="en-US" dirty="0" err="1" smtClean="0">
                <a:latin typeface="SHREE-DEV7-0709" pitchFamily="2" charset="0"/>
              </a:rPr>
              <a:t>dY</a:t>
            </a:r>
            <a:r>
              <a:rPr lang="en-US" dirty="0" smtClean="0">
                <a:latin typeface="SHREE-DEV7-0709" pitchFamily="2" charset="0"/>
              </a:rPr>
              <a:t> A{</a:t>
            </a:r>
            <a:r>
              <a:rPr lang="en-US" dirty="0" err="1" smtClean="0">
                <a:latin typeface="SHREE-DEV7-0709" pitchFamily="2" charset="0"/>
              </a:rPr>
              <a:t>dîH$mam§Mo</a:t>
            </a:r>
            <a:r>
              <a:rPr lang="en-US" dirty="0" smtClean="0">
                <a:latin typeface="SHREE-DEV7-0709" pitchFamily="2" charset="0"/>
              </a:rPr>
              <a:t> {</a:t>
            </a:r>
            <a:r>
              <a:rPr lang="en-US" dirty="0" err="1" smtClean="0">
                <a:latin typeface="SHREE-DEV7-0709" pitchFamily="2" charset="0"/>
              </a:rPr>
              <a:t>ddaU</a:t>
            </a:r>
            <a:r>
              <a:rPr lang="en-US" dirty="0" smtClean="0">
                <a:latin typeface="SHREE-DEV7-0709" pitchFamily="2" charset="0"/>
              </a:rPr>
              <a:t> d </a:t>
            </a:r>
            <a:r>
              <a:rPr lang="en-US" dirty="0" err="1" smtClean="0">
                <a:latin typeface="SHREE-DEV7-0709" pitchFamily="2" charset="0"/>
              </a:rPr>
              <a:t>Ë¶m§Mm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nañna</a:t>
            </a:r>
            <a:r>
              <a:rPr lang="en-US" dirty="0" smtClean="0">
                <a:latin typeface="SHREE-DEV7-0709" pitchFamily="2" charset="0"/>
              </a:rPr>
              <a:t> g§~§Y </a:t>
            </a:r>
            <a:r>
              <a:rPr lang="en-US" dirty="0" err="1" smtClean="0">
                <a:latin typeface="SHREE-DEV7-0709" pitchFamily="2" charset="0"/>
              </a:rPr>
              <a:t>åhUOoM</a:t>
            </a:r>
            <a:r>
              <a:rPr lang="en-US" dirty="0" smtClean="0">
                <a:latin typeface="SHREE-DEV7-0709" pitchFamily="2" charset="0"/>
              </a:rPr>
              <a:t> ^</a:t>
            </a:r>
            <a:r>
              <a:rPr lang="en-US" dirty="0" err="1" smtClean="0">
                <a:latin typeface="SHREE-DEV7-0709" pitchFamily="2" charset="0"/>
              </a:rPr>
              <a:t>yJmob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hmo</a:t>
            </a:r>
            <a:r>
              <a:rPr lang="en-US" dirty="0" smtClean="0">
                <a:latin typeface="SHREE-DEV7-0709" pitchFamily="2" charset="0"/>
              </a:rPr>
              <a:t>¶.</a:t>
            </a:r>
          </a:p>
          <a:p>
            <a:pPr algn="just"/>
            <a:r>
              <a:rPr lang="en-US" dirty="0" smtClean="0">
                <a:latin typeface="SHREE-DEV7-0709" pitchFamily="2" charset="0"/>
              </a:rPr>
              <a:t>Q&gt;</a:t>
            </a:r>
            <a:r>
              <a:rPr lang="en-US" dirty="0" err="1" smtClean="0">
                <a:latin typeface="SHREE-DEV7-0709" pitchFamily="2" charset="0"/>
              </a:rPr>
              <a:t>m°bo‘r</a:t>
            </a:r>
            <a:r>
              <a:rPr lang="en-US" dirty="0" smtClean="0">
                <a:latin typeface="SHREE-DEV7-0709" pitchFamily="2" charset="0"/>
              </a:rPr>
              <a:t> : </a:t>
            </a:r>
            <a:r>
              <a:rPr lang="en-US" dirty="0" err="1" smtClean="0">
                <a:latin typeface="SHREE-DEV7-0709" pitchFamily="2" charset="0"/>
              </a:rPr>
              <a:t>n¥Ïdrdarb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ñWio</a:t>
            </a:r>
            <a:r>
              <a:rPr lang="en-US" dirty="0" smtClean="0">
                <a:latin typeface="SHREE-DEV7-0709" pitchFamily="2" charset="0"/>
              </a:rPr>
              <a:t> Am{U </a:t>
            </a:r>
            <a:r>
              <a:rPr lang="en-US" dirty="0" err="1" smtClean="0">
                <a:latin typeface="SHREE-DEV7-0709" pitchFamily="2" charset="0"/>
              </a:rPr>
              <a:t>Ë¶m§Mo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EoH</a:t>
            </a:r>
            <a:r>
              <a:rPr lang="en-US" dirty="0" smtClean="0">
                <a:latin typeface="SHREE-DEV7-0709" pitchFamily="2" charset="0"/>
              </a:rPr>
              <a:t>$‘</a:t>
            </a:r>
            <a:r>
              <a:rPr lang="en-US" dirty="0" err="1" smtClean="0">
                <a:latin typeface="SHREE-DEV7-0709" pitchFamily="2" charset="0"/>
              </a:rPr>
              <a:t>oH$m§er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Agbobm</a:t>
            </a:r>
            <a:r>
              <a:rPr lang="en-US" dirty="0" smtClean="0">
                <a:latin typeface="SHREE-DEV7-0709" pitchFamily="2" charset="0"/>
              </a:rPr>
              <a:t> g§§~§Y </a:t>
            </a:r>
            <a:r>
              <a:rPr lang="en-US" dirty="0" err="1" smtClean="0">
                <a:latin typeface="SHREE-DEV7-0709" pitchFamily="2" charset="0"/>
              </a:rPr>
              <a:t>åhUOoM</a:t>
            </a:r>
            <a:r>
              <a:rPr lang="en-US" dirty="0" smtClean="0">
                <a:latin typeface="SHREE-DEV7-0709" pitchFamily="2" charset="0"/>
              </a:rPr>
              <a:t> ^</a:t>
            </a:r>
            <a:r>
              <a:rPr lang="en-US" dirty="0" err="1" smtClean="0">
                <a:latin typeface="SHREE-DEV7-0709" pitchFamily="2" charset="0"/>
              </a:rPr>
              <a:t>yJmob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hmo</a:t>
            </a:r>
            <a:r>
              <a:rPr lang="en-US" dirty="0" smtClean="0">
                <a:latin typeface="SHREE-DEV7-0709" pitchFamily="2" charset="0"/>
              </a:rPr>
              <a:t>¶.</a:t>
            </a:r>
          </a:p>
          <a:p>
            <a:pPr algn="just"/>
            <a:r>
              <a:rPr lang="en-US" dirty="0" err="1" smtClean="0">
                <a:latin typeface="SHREE-DEV7-0709" pitchFamily="2" charset="0"/>
              </a:rPr>
              <a:t>H$mb</a:t>
            </a:r>
            <a:r>
              <a:rPr lang="en-US" dirty="0" smtClean="0">
                <a:latin typeface="SHREE-DEV7-0709" pitchFamily="2" charset="0"/>
              </a:rPr>
              <a:t>©[</a:t>
            </a:r>
            <a:r>
              <a:rPr lang="en-US" dirty="0" err="1" smtClean="0">
                <a:latin typeface="SHREE-DEV7-0709" pitchFamily="2" charset="0"/>
              </a:rPr>
              <a:t>aQ</a:t>
            </a:r>
            <a:r>
              <a:rPr lang="en-US" dirty="0" smtClean="0">
                <a:latin typeface="SHREE-DEV7-0709" pitchFamily="2" charset="0"/>
              </a:rPr>
              <a:t>&gt;a : ^</a:t>
            </a:r>
            <a:r>
              <a:rPr lang="en-US" dirty="0" err="1" smtClean="0">
                <a:latin typeface="SHREE-DEV7-0709" pitchFamily="2" charset="0"/>
              </a:rPr>
              <a:t>yJmobemó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hr</a:t>
            </a:r>
            <a:r>
              <a:rPr lang="en-US" dirty="0" smtClean="0">
                <a:latin typeface="SHREE-DEV7-0709" pitchFamily="2" charset="0"/>
              </a:rPr>
              <a:t> EH$ </a:t>
            </a:r>
            <a:r>
              <a:rPr lang="en-US" dirty="0" err="1" smtClean="0">
                <a:latin typeface="SHREE-DEV7-0709" pitchFamily="2" charset="0"/>
              </a:rPr>
              <a:t>Aer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kmZ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emIm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Amho</a:t>
            </a:r>
            <a:r>
              <a:rPr lang="en-US" dirty="0" smtClean="0">
                <a:latin typeface="SHREE-DEV7-0709" pitchFamily="2" charset="0"/>
              </a:rPr>
              <a:t> H$s, </a:t>
            </a:r>
            <a:r>
              <a:rPr lang="en-US" dirty="0" err="1" smtClean="0">
                <a:latin typeface="SHREE-DEV7-0709" pitchFamily="2" charset="0"/>
              </a:rPr>
              <a:t>Á¶mV</a:t>
            </a:r>
            <a:r>
              <a:rPr lang="en-US" dirty="0" smtClean="0">
                <a:latin typeface="SHREE-DEV7-0709" pitchFamily="2" charset="0"/>
              </a:rPr>
              <a:t> ‘</a:t>
            </a:r>
            <a:r>
              <a:rPr lang="en-US" dirty="0" err="1" smtClean="0">
                <a:latin typeface="SHREE-DEV7-0709" pitchFamily="2" charset="0"/>
              </a:rPr>
              <a:t>mZdOmVrÀ¶m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g§X^m©V</a:t>
            </a:r>
            <a:r>
              <a:rPr lang="en-US" dirty="0" smtClean="0">
                <a:latin typeface="SHREE-DEV7-0709" pitchFamily="2" charset="0"/>
              </a:rPr>
              <a:t> ^</a:t>
            </a:r>
            <a:r>
              <a:rPr lang="en-US" dirty="0" err="1" smtClean="0">
                <a:latin typeface="SHREE-DEV7-0709" pitchFamily="2" charset="0"/>
              </a:rPr>
              <a:t>yn¥ð</a:t>
            </a:r>
            <a:r>
              <a:rPr lang="en-US" dirty="0" smtClean="0">
                <a:latin typeface="SHREE-DEV7-0709" pitchFamily="2" charset="0"/>
              </a:rPr>
              <a:t>&gt;</a:t>
            </a:r>
            <a:r>
              <a:rPr lang="en-US" dirty="0" err="1" smtClean="0">
                <a:latin typeface="SHREE-DEV7-0709" pitchFamily="2" charset="0"/>
              </a:rPr>
              <a:t>mÀ¶m</a:t>
            </a:r>
            <a:r>
              <a:rPr lang="en-US" dirty="0" smtClean="0">
                <a:latin typeface="SHREE-DEV7-0709" pitchFamily="2" charset="0"/>
              </a:rPr>
              <a:t> ~</a:t>
            </a:r>
            <a:r>
              <a:rPr lang="en-US" dirty="0" err="1" smtClean="0">
                <a:latin typeface="SHREE-DEV7-0709" pitchFamily="2" charset="0"/>
              </a:rPr>
              <a:t>hþ</a:t>
            </a:r>
            <a:r>
              <a:rPr lang="en-US" dirty="0" smtClean="0">
                <a:latin typeface="SHREE-DEV7-0709" pitchFamily="2" charset="0"/>
              </a:rPr>
              <a:t>{d{</a:t>
            </a:r>
            <a:r>
              <a:rPr lang="en-US" dirty="0" err="1" smtClean="0">
                <a:latin typeface="SHREE-DEV7-0709" pitchFamily="2" charset="0"/>
              </a:rPr>
              <a:t>dYVoMm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Aä¶mg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Ho$bm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OmVmo</a:t>
            </a:r>
            <a:r>
              <a:rPr lang="en-US" dirty="0" smtClean="0">
                <a:latin typeface="SHREE-DEV7-0709" pitchFamily="2" charset="0"/>
              </a:rPr>
              <a:t>.</a:t>
            </a:r>
          </a:p>
          <a:p>
            <a:pPr algn="just"/>
            <a:r>
              <a:rPr lang="en-US" dirty="0" smtClean="0">
                <a:latin typeface="SHREE-DEV7-0709" pitchFamily="2" charset="0"/>
              </a:rPr>
              <a:t>[</a:t>
            </a:r>
            <a:r>
              <a:rPr lang="en-US" dirty="0" err="1" smtClean="0">
                <a:latin typeface="SHREE-DEV7-0709" pitchFamily="2" charset="0"/>
              </a:rPr>
              <a:t>aMS</a:t>
            </a:r>
            <a:r>
              <a:rPr lang="en-US" dirty="0" smtClean="0">
                <a:latin typeface="SHREE-DEV7-0709" pitchFamily="2" charset="0"/>
              </a:rPr>
              <a:t>&gt;© </a:t>
            </a:r>
            <a:r>
              <a:rPr lang="en-US" dirty="0" err="1" smtClean="0">
                <a:latin typeface="SHREE-DEV7-0709" pitchFamily="2" charset="0"/>
              </a:rPr>
              <a:t>hmQ</a:t>
            </a:r>
            <a:r>
              <a:rPr lang="en-US" dirty="0" smtClean="0">
                <a:latin typeface="SHREE-DEV7-0709" pitchFamily="2" charset="0"/>
              </a:rPr>
              <a:t>&gt;©</a:t>
            </a:r>
            <a:r>
              <a:rPr lang="en-US" dirty="0" err="1" smtClean="0">
                <a:latin typeface="SHREE-DEV7-0709" pitchFamily="2" charset="0"/>
              </a:rPr>
              <a:t>em°Z</a:t>
            </a:r>
            <a:r>
              <a:rPr lang="en-US" dirty="0" smtClean="0">
                <a:latin typeface="SHREE-DEV7-0709" pitchFamily="2" charset="0"/>
              </a:rPr>
              <a:t> : ^</a:t>
            </a:r>
            <a:r>
              <a:rPr lang="en-US" dirty="0" err="1" smtClean="0">
                <a:latin typeface="SHREE-DEV7-0709" pitchFamily="2" charset="0"/>
              </a:rPr>
              <a:t>yJmob</a:t>
            </a:r>
            <a:r>
              <a:rPr lang="en-US" dirty="0" smtClean="0">
                <a:latin typeface="SHREE-DEV7-0709" pitchFamily="2" charset="0"/>
              </a:rPr>
              <a:t> ho </a:t>
            </a:r>
            <a:r>
              <a:rPr lang="en-US" dirty="0" err="1" smtClean="0">
                <a:latin typeface="SHREE-DEV7-0709" pitchFamily="2" charset="0"/>
              </a:rPr>
              <a:t>n¥ÏdrÀ¶m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n¥ð</a:t>
            </a:r>
            <a:r>
              <a:rPr lang="en-US" dirty="0" smtClean="0">
                <a:latin typeface="SHREE-DEV7-0709" pitchFamily="2" charset="0"/>
              </a:rPr>
              <a:t>&gt;^</a:t>
            </a:r>
            <a:r>
              <a:rPr lang="en-US" dirty="0" err="1" smtClean="0">
                <a:latin typeface="SHREE-DEV7-0709" pitchFamily="2" charset="0"/>
              </a:rPr>
              <a:t>mJmdarb</a:t>
            </a:r>
            <a:r>
              <a:rPr lang="en-US" dirty="0" smtClean="0">
                <a:latin typeface="SHREE-DEV7-0709" pitchFamily="2" charset="0"/>
              </a:rPr>
              <a:t> ~</a:t>
            </a:r>
            <a:r>
              <a:rPr lang="en-US" dirty="0" err="1" smtClean="0">
                <a:latin typeface="SHREE-DEV7-0709" pitchFamily="2" charset="0"/>
              </a:rPr>
              <a:t>XbË¶m</a:t>
            </a:r>
            <a:r>
              <a:rPr lang="en-US" dirty="0" smtClean="0">
                <a:latin typeface="SHREE-DEV7-0709" pitchFamily="2" charset="0"/>
              </a:rPr>
              <a:t> A{</a:t>
            </a:r>
            <a:r>
              <a:rPr lang="en-US" dirty="0" err="1" smtClean="0">
                <a:latin typeface="SHREE-DEV7-0709" pitchFamily="2" charset="0"/>
              </a:rPr>
              <a:t>dîH$mam§Mm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AMwH</a:t>
            </a:r>
            <a:r>
              <a:rPr lang="en-US" dirty="0" smtClean="0">
                <a:latin typeface="SHREE-DEV7-0709" pitchFamily="2" charset="0"/>
              </a:rPr>
              <a:t>$, </a:t>
            </a:r>
            <a:r>
              <a:rPr lang="en-US" dirty="0" err="1" smtClean="0">
                <a:latin typeface="SHREE-DEV7-0709" pitchFamily="2" charset="0"/>
              </a:rPr>
              <a:t>gwg</a:t>
            </a:r>
            <a:r>
              <a:rPr lang="en-US" dirty="0" smtClean="0">
                <a:latin typeface="SHREE-DEV7-0709" pitchFamily="2" charset="0"/>
              </a:rPr>
              <a:t>§~§</a:t>
            </a:r>
            <a:r>
              <a:rPr lang="en-US" dirty="0" err="1" smtClean="0">
                <a:latin typeface="SHREE-DEV7-0709" pitchFamily="2" charset="0"/>
              </a:rPr>
              <a:t>YrV</a:t>
            </a:r>
            <a:r>
              <a:rPr lang="en-US" dirty="0" smtClean="0">
                <a:latin typeface="SHREE-DEV7-0709" pitchFamily="2" charset="0"/>
              </a:rPr>
              <a:t> Am{U g§¶wº$</a:t>
            </a:r>
            <a:r>
              <a:rPr lang="en-US" dirty="0" err="1" smtClean="0">
                <a:latin typeface="SHREE-DEV7-0709" pitchFamily="2" charset="0"/>
              </a:rPr>
              <a:t>sH</a:t>
            </a:r>
            <a:r>
              <a:rPr lang="en-US" dirty="0" smtClean="0">
                <a:latin typeface="SHREE-DEV7-0709" pitchFamily="2" charset="0"/>
              </a:rPr>
              <a:t>$ </a:t>
            </a:r>
            <a:r>
              <a:rPr lang="en-US" dirty="0" err="1" smtClean="0">
                <a:latin typeface="SHREE-DEV7-0709" pitchFamily="2" charset="0"/>
              </a:rPr>
              <a:t>dU©Z</a:t>
            </a:r>
            <a:r>
              <a:rPr lang="en-US" dirty="0" smtClean="0">
                <a:latin typeface="SHREE-DEV7-0709" pitchFamily="2" charset="0"/>
              </a:rPr>
              <a:t> d {</a:t>
            </a:r>
            <a:r>
              <a:rPr lang="en-US" dirty="0" err="1" smtClean="0">
                <a:latin typeface="SHREE-DEV7-0709" pitchFamily="2" charset="0"/>
              </a:rPr>
              <a:t>deXrH$aU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H$aUmao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emó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Amho</a:t>
            </a:r>
            <a:r>
              <a:rPr lang="en-US" dirty="0" smtClean="0">
                <a:latin typeface="SHREE-DEV7-0709" pitchFamily="2" charset="0"/>
              </a:rPr>
              <a:t>.</a:t>
            </a:r>
          </a:p>
          <a:p>
            <a:pPr algn="just"/>
            <a:r>
              <a:rPr lang="en-US" dirty="0" err="1" smtClean="0">
                <a:latin typeface="SHREE-DEV7-0709" pitchFamily="2" charset="0"/>
              </a:rPr>
              <a:t>Am§Vaamï</a:t>
            </a:r>
            <a:r>
              <a:rPr lang="en-US" dirty="0" smtClean="0">
                <a:latin typeface="SHREE-DEV7-0709" pitchFamily="2" charset="0"/>
              </a:rPr>
              <a:t>´&gt;r¶ ^</a:t>
            </a:r>
            <a:r>
              <a:rPr lang="en-US" dirty="0" err="1" smtClean="0">
                <a:latin typeface="SHREE-DEV7-0709" pitchFamily="2" charset="0"/>
              </a:rPr>
              <a:t>yJmob</a:t>
            </a:r>
            <a:r>
              <a:rPr lang="en-US" dirty="0" smtClean="0">
                <a:latin typeface="SHREE-DEV7-0709" pitchFamily="2" charset="0"/>
              </a:rPr>
              <a:t> n[</a:t>
            </a:r>
            <a:r>
              <a:rPr lang="en-US" dirty="0" err="1" smtClean="0">
                <a:latin typeface="SHREE-DEV7-0709" pitchFamily="2" charset="0"/>
              </a:rPr>
              <a:t>afX</a:t>
            </a:r>
            <a:r>
              <a:rPr lang="en-US" dirty="0" smtClean="0">
                <a:latin typeface="SHREE-DEV7-0709" pitchFamily="2" charset="0"/>
              </a:rPr>
              <a:t> : ^</a:t>
            </a:r>
            <a:r>
              <a:rPr lang="en-US" dirty="0" err="1" smtClean="0">
                <a:latin typeface="SHREE-DEV7-0709" pitchFamily="2" charset="0"/>
              </a:rPr>
              <a:t>yn¥ð</a:t>
            </a:r>
            <a:r>
              <a:rPr lang="en-US" dirty="0" smtClean="0">
                <a:latin typeface="SHREE-DEV7-0709" pitchFamily="2" charset="0"/>
              </a:rPr>
              <a:t>&gt; ho ‘</a:t>
            </a:r>
            <a:r>
              <a:rPr lang="en-US" dirty="0" err="1" smtClean="0">
                <a:latin typeface="SHREE-DEV7-0709" pitchFamily="2" charset="0"/>
              </a:rPr>
              <a:t>mZdmMo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dñVrñWmZ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J¥hrV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Yê$Z</a:t>
            </a:r>
            <a:r>
              <a:rPr lang="en-US" dirty="0" smtClean="0">
                <a:latin typeface="SHREE-DEV7-0709" pitchFamily="2" charset="0"/>
              </a:rPr>
              <a:t> ^</a:t>
            </a:r>
            <a:r>
              <a:rPr lang="en-US" dirty="0" err="1" smtClean="0">
                <a:latin typeface="SHREE-DEV7-0709" pitchFamily="2" charset="0"/>
              </a:rPr>
              <a:t>yn¥ð</a:t>
            </a:r>
            <a:r>
              <a:rPr lang="en-US" dirty="0" smtClean="0">
                <a:latin typeface="SHREE-DEV7-0709" pitchFamily="2" charset="0"/>
              </a:rPr>
              <a:t>&gt;</a:t>
            </a:r>
            <a:r>
              <a:rPr lang="en-US" dirty="0" err="1" smtClean="0">
                <a:latin typeface="SHREE-DEV7-0709" pitchFamily="2" charset="0"/>
              </a:rPr>
              <a:t>mÀ¶m</a:t>
            </a:r>
            <a:r>
              <a:rPr lang="en-US" dirty="0" smtClean="0">
                <a:latin typeface="SHREE-DEV7-0709" pitchFamily="2" charset="0"/>
              </a:rPr>
              <a:t> Am{U ‘</a:t>
            </a:r>
            <a:r>
              <a:rPr lang="en-US" dirty="0" err="1" smtClean="0">
                <a:latin typeface="SHREE-DEV7-0709" pitchFamily="2" charset="0"/>
              </a:rPr>
              <a:t>mZdmÀ¶m</a:t>
            </a:r>
            <a:r>
              <a:rPr lang="en-US" dirty="0" smtClean="0">
                <a:latin typeface="SHREE-DEV7-0709" pitchFamily="2" charset="0"/>
              </a:rPr>
              <a:t> K{</a:t>
            </a:r>
            <a:r>
              <a:rPr lang="en-US" dirty="0" err="1" smtClean="0">
                <a:latin typeface="SHREE-DEV7-0709" pitchFamily="2" charset="0"/>
              </a:rPr>
              <a:t>Zð</a:t>
            </a:r>
            <a:r>
              <a:rPr lang="en-US" dirty="0" smtClean="0">
                <a:latin typeface="SHREE-DEV7-0709" pitchFamily="2" charset="0"/>
              </a:rPr>
              <a:t>&gt; g§~§</a:t>
            </a:r>
            <a:r>
              <a:rPr lang="en-US" dirty="0" err="1" smtClean="0">
                <a:latin typeface="SHREE-DEV7-0709" pitchFamily="2" charset="0"/>
              </a:rPr>
              <a:t>YmMm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Aä¶mg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åhUOoM</a:t>
            </a:r>
            <a:r>
              <a:rPr lang="en-US" dirty="0" smtClean="0">
                <a:latin typeface="SHREE-DEV7-0709" pitchFamily="2" charset="0"/>
              </a:rPr>
              <a:t> ^</a:t>
            </a:r>
            <a:r>
              <a:rPr lang="en-US" dirty="0" err="1" smtClean="0">
                <a:latin typeface="SHREE-DEV7-0709" pitchFamily="2" charset="0"/>
              </a:rPr>
              <a:t>yJmob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hmo</a:t>
            </a:r>
            <a:r>
              <a:rPr lang="en-US" dirty="0" smtClean="0">
                <a:latin typeface="SHREE-DEV7-0709" pitchFamily="2" charset="0"/>
              </a:rPr>
              <a:t>¶.</a:t>
            </a:r>
          </a:p>
          <a:p>
            <a:pPr algn="just"/>
            <a:endParaRPr lang="en-US" dirty="0">
              <a:latin typeface="SHREE-DEV7-0709" pitchFamily="2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76200" y="152400"/>
            <a:ext cx="914400" cy="6096000"/>
          </a:xfrm>
          <a:prstGeom prst="rect">
            <a:avLst/>
          </a:prstGeom>
        </p:spPr>
        <p:txBody>
          <a:bodyPr anchor="b">
            <a:normAutofit fontScale="975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en-US" dirty="0" smtClean="0">
                <a:latin typeface="SHREE-DEV7-2453" pitchFamily="2" charset="0"/>
              </a:rPr>
              <a:t>^y</a:t>
            </a:r>
          </a:p>
          <a:p>
            <a:pPr algn="ctr"/>
            <a:r>
              <a:rPr lang="en-US" dirty="0" err="1" smtClean="0">
                <a:latin typeface="SHREE-DEV7-2453" pitchFamily="2" charset="0"/>
              </a:rPr>
              <a:t>Jmo</a:t>
            </a:r>
            <a:endParaRPr lang="en-US" dirty="0" smtClean="0">
              <a:latin typeface="SHREE-DEV7-2453" pitchFamily="2" charset="0"/>
            </a:endParaRPr>
          </a:p>
          <a:p>
            <a:pPr algn="ctr"/>
            <a:r>
              <a:rPr lang="en-US" dirty="0" smtClean="0">
                <a:latin typeface="SHREE-DEV7-2453" pitchFamily="2" charset="0"/>
              </a:rPr>
              <a:t>b</a:t>
            </a:r>
          </a:p>
          <a:p>
            <a:pPr algn="ctr"/>
            <a:r>
              <a:rPr lang="en-US" dirty="0" err="1" smtClean="0">
                <a:latin typeface="SHREE-DEV7-2453" pitchFamily="2" charset="0"/>
              </a:rPr>
              <a:t>em</a:t>
            </a:r>
            <a:endParaRPr lang="en-US" dirty="0" smtClean="0">
              <a:latin typeface="SHREE-DEV7-2453" pitchFamily="2" charset="0"/>
            </a:endParaRPr>
          </a:p>
          <a:p>
            <a:pPr algn="ctr"/>
            <a:r>
              <a:rPr lang="en-US" dirty="0" err="1" smtClean="0">
                <a:latin typeface="SHREE-DEV7-2453" pitchFamily="2" charset="0"/>
              </a:rPr>
              <a:t>óm</a:t>
            </a:r>
            <a:endParaRPr lang="en-US" dirty="0" smtClean="0">
              <a:latin typeface="SHREE-DEV7-2453" pitchFamily="2" charset="0"/>
            </a:endParaRPr>
          </a:p>
          <a:p>
            <a:pPr algn="ctr"/>
            <a:r>
              <a:rPr lang="en-US" dirty="0" err="1" smtClean="0">
                <a:latin typeface="SHREE-DEV7-2453" pitchFamily="2" charset="0"/>
              </a:rPr>
              <a:t>Mr</a:t>
            </a:r>
            <a:endParaRPr lang="en-US" dirty="0" smtClean="0">
              <a:latin typeface="SHREE-DEV7-2453" pitchFamily="2" charset="0"/>
            </a:endParaRPr>
          </a:p>
          <a:p>
            <a:pPr algn="ctr"/>
            <a:endParaRPr lang="en-US" dirty="0">
              <a:latin typeface="SHREE-DEV7-2453" pitchFamily="2" charset="0"/>
            </a:endParaRPr>
          </a:p>
          <a:p>
            <a:pPr algn="ctr"/>
            <a:r>
              <a:rPr lang="en-US" dirty="0" err="1" smtClean="0">
                <a:latin typeface="SHREE-DEV7-2453" pitchFamily="2" charset="0"/>
              </a:rPr>
              <a:t>Amo</a:t>
            </a:r>
            <a:endParaRPr lang="en-US" dirty="0" smtClean="0">
              <a:latin typeface="SHREE-DEV7-2453" pitchFamily="2" charset="0"/>
            </a:endParaRPr>
          </a:p>
          <a:p>
            <a:pPr algn="ctr"/>
            <a:r>
              <a:rPr lang="en-US" dirty="0" smtClean="0">
                <a:latin typeface="SHREE-DEV7-2453" pitchFamily="2" charset="0"/>
              </a:rPr>
              <a:t>i</a:t>
            </a:r>
          </a:p>
          <a:p>
            <a:pPr algn="ctr"/>
            <a:r>
              <a:rPr lang="en-US" dirty="0">
                <a:latin typeface="SHREE-DEV7-2453" pitchFamily="2" charset="0"/>
              </a:rPr>
              <a:t>I</a:t>
            </a:r>
            <a:endParaRPr lang="en-US" dirty="0" smtClean="0">
              <a:latin typeface="SHREE-DEV7-245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19387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143000" y="274638"/>
            <a:ext cx="3200400" cy="11430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>
                <a:latin typeface="SHREE-DEV7-2453" pitchFamily="2" charset="0"/>
              </a:rPr>
              <a:t>^</a:t>
            </a:r>
            <a:r>
              <a:rPr lang="en-US" dirty="0" err="1" smtClean="0">
                <a:latin typeface="SHREE-DEV7-2453" pitchFamily="2" charset="0"/>
              </a:rPr>
              <a:t>yJmobmMo</a:t>
            </a:r>
            <a:r>
              <a:rPr lang="en-US" dirty="0" smtClean="0">
                <a:latin typeface="SHREE-DEV7-2453" pitchFamily="2" charset="0"/>
              </a:rPr>
              <a:t> </a:t>
            </a:r>
            <a:r>
              <a:rPr lang="en-US" dirty="0" err="1" smtClean="0">
                <a:latin typeface="SHREE-DEV7-2453" pitchFamily="2" charset="0"/>
              </a:rPr>
              <a:t>ñdén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1143000" y="1447800"/>
            <a:ext cx="3276600" cy="2895600"/>
          </a:xfrm>
        </p:spPr>
        <p:txBody>
          <a:bodyPr/>
          <a:lstStyle/>
          <a:p>
            <a:r>
              <a:rPr lang="en-US" dirty="0" err="1" smtClean="0">
                <a:latin typeface="SHREE-DEV7-0709" pitchFamily="2" charset="0"/>
              </a:rPr>
              <a:t>dU©ZmË‘H</a:t>
            </a:r>
            <a:r>
              <a:rPr lang="en-US" dirty="0" smtClean="0">
                <a:latin typeface="SHREE-DEV7-0709" pitchFamily="2" charset="0"/>
              </a:rPr>
              <a:t>$ </a:t>
            </a:r>
            <a:r>
              <a:rPr lang="en-US" dirty="0" err="1" smtClean="0">
                <a:latin typeface="SHREE-DEV7-0709" pitchFamily="2" charset="0"/>
              </a:rPr>
              <a:t>ñdê$n</a:t>
            </a:r>
            <a:endParaRPr lang="en-US" dirty="0" smtClean="0">
              <a:latin typeface="SHREE-DEV7-0709" pitchFamily="2" charset="0"/>
            </a:endParaRPr>
          </a:p>
          <a:p>
            <a:r>
              <a:rPr lang="en-US" dirty="0" smtClean="0">
                <a:latin typeface="SHREE-DEV7-0709" pitchFamily="2" charset="0"/>
              </a:rPr>
              <a:t>{</a:t>
            </a:r>
            <a:r>
              <a:rPr lang="en-US" dirty="0" err="1" smtClean="0">
                <a:latin typeface="SHREE-DEV7-0709" pitchFamily="2" charset="0"/>
              </a:rPr>
              <a:t>dVaUmË‘H</a:t>
            </a:r>
            <a:r>
              <a:rPr lang="en-US" dirty="0" smtClean="0">
                <a:latin typeface="SHREE-DEV7-0709" pitchFamily="2" charset="0"/>
              </a:rPr>
              <a:t>$ </a:t>
            </a:r>
            <a:r>
              <a:rPr lang="en-US" dirty="0" err="1" smtClean="0">
                <a:latin typeface="SHREE-DEV7-0709" pitchFamily="2" charset="0"/>
              </a:rPr>
              <a:t>ñdê$n</a:t>
            </a:r>
            <a:endParaRPr lang="en-US" dirty="0" smtClean="0">
              <a:latin typeface="SHREE-DEV7-0709" pitchFamily="2" charset="0"/>
            </a:endParaRPr>
          </a:p>
          <a:p>
            <a:r>
              <a:rPr lang="en-US" dirty="0" err="1" smtClean="0">
                <a:latin typeface="SHREE-DEV7-0709" pitchFamily="2" charset="0"/>
              </a:rPr>
              <a:t>d¡km</a:t>
            </a:r>
            <a:r>
              <a:rPr lang="en-US" dirty="0" smtClean="0">
                <a:latin typeface="SHREE-DEV7-0709" pitchFamily="2" charset="0"/>
              </a:rPr>
              <a:t>{ZH$ </a:t>
            </a:r>
            <a:r>
              <a:rPr lang="en-US" dirty="0" err="1" smtClean="0">
                <a:latin typeface="SHREE-DEV7-0709" pitchFamily="2" charset="0"/>
              </a:rPr>
              <a:t>ñdê$n</a:t>
            </a:r>
            <a:endParaRPr lang="en-US" dirty="0" smtClean="0">
              <a:latin typeface="SHREE-DEV7-0709" pitchFamily="2" charset="0"/>
            </a:endParaRPr>
          </a:p>
          <a:p>
            <a:r>
              <a:rPr lang="en-US" dirty="0" err="1" smtClean="0">
                <a:latin typeface="SHREE-DEV7-0709" pitchFamily="2" charset="0"/>
              </a:rPr>
              <a:t>AmYw</a:t>
            </a:r>
            <a:r>
              <a:rPr lang="en-US" dirty="0" smtClean="0">
                <a:latin typeface="SHREE-DEV7-0709" pitchFamily="2" charset="0"/>
              </a:rPr>
              <a:t>{ZH$ </a:t>
            </a:r>
            <a:r>
              <a:rPr lang="en-US" dirty="0" err="1" smtClean="0">
                <a:latin typeface="SHREE-DEV7-0709" pitchFamily="2" charset="0"/>
              </a:rPr>
              <a:t>ñdê$n</a:t>
            </a:r>
            <a:endParaRPr lang="en-US" dirty="0" smtClean="0">
              <a:latin typeface="SHREE-DEV7-0709" pitchFamily="2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724400" y="304800"/>
            <a:ext cx="4191000" cy="1143000"/>
          </a:xfrm>
          <a:prstGeom prst="rect">
            <a:avLst/>
          </a:prstGeom>
        </p:spPr>
        <p:txBody>
          <a:bodyPr anchor="ctr">
            <a:normAutofit fontScale="925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en-US" dirty="0" smtClean="0">
                <a:latin typeface="SHREE-DEV7-2453" pitchFamily="2" charset="0"/>
              </a:rPr>
              <a:t>^</a:t>
            </a:r>
            <a:r>
              <a:rPr lang="en-US" dirty="0" err="1" smtClean="0">
                <a:latin typeface="SHREE-DEV7-2453" pitchFamily="2" charset="0"/>
              </a:rPr>
              <a:t>yJmobmÀ¶m</a:t>
            </a:r>
            <a:r>
              <a:rPr lang="en-US" dirty="0" smtClean="0">
                <a:latin typeface="SHREE-DEV7-2453" pitchFamily="2" charset="0"/>
              </a:rPr>
              <a:t> </a:t>
            </a:r>
            <a:r>
              <a:rPr lang="en-US" dirty="0" err="1" smtClean="0">
                <a:latin typeface="SHREE-DEV7-2453" pitchFamily="2" charset="0"/>
              </a:rPr>
              <a:t>Aä¶mg</a:t>
            </a:r>
            <a:r>
              <a:rPr lang="en-US" dirty="0" smtClean="0">
                <a:latin typeface="SHREE-DEV7-2453" pitchFamily="2" charset="0"/>
              </a:rPr>
              <a:t> </a:t>
            </a:r>
            <a:r>
              <a:rPr lang="en-US" dirty="0" err="1" smtClean="0">
                <a:latin typeface="SHREE-DEV7-2453" pitchFamily="2" charset="0"/>
              </a:rPr>
              <a:t>nÜXVr</a:t>
            </a:r>
            <a:endParaRPr lang="en-US" dirty="0"/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5029200" y="1447800"/>
            <a:ext cx="3429000" cy="4953000"/>
          </a:xfrm>
          <a:prstGeom prst="rect">
            <a:avLst/>
          </a:prstGeom>
        </p:spPr>
        <p:txBody>
          <a:bodyPr>
            <a:normAutofit fontScale="92500"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US" dirty="0" smtClean="0">
                <a:latin typeface="SHREE-DEV7-0709" pitchFamily="2" charset="0"/>
              </a:rPr>
              <a:t>{Z[</a:t>
            </a:r>
            <a:r>
              <a:rPr lang="en-US" dirty="0" err="1" smtClean="0">
                <a:latin typeface="SHREE-DEV7-0709" pitchFamily="2" charset="0"/>
              </a:rPr>
              <a:t>ajU</a:t>
            </a:r>
            <a:r>
              <a:rPr lang="en-US" dirty="0" smtClean="0">
                <a:latin typeface="SHREE-DEV7-0709" pitchFamily="2" charset="0"/>
              </a:rPr>
              <a:t> AÜ¶¶Z </a:t>
            </a:r>
            <a:r>
              <a:rPr lang="en-US" dirty="0" err="1" smtClean="0">
                <a:latin typeface="SHREE-DEV7-0709" pitchFamily="2" charset="0"/>
              </a:rPr>
              <a:t>nÜXVr</a:t>
            </a:r>
            <a:endParaRPr lang="en-US" dirty="0" smtClean="0">
              <a:latin typeface="SHREE-DEV7-0709" pitchFamily="2" charset="0"/>
            </a:endParaRPr>
          </a:p>
          <a:p>
            <a:r>
              <a:rPr lang="en-US" dirty="0" err="1" smtClean="0">
                <a:latin typeface="SHREE-DEV7-0709" pitchFamily="2" charset="0"/>
              </a:rPr>
              <a:t>g¡ÜXm</a:t>
            </a:r>
            <a:r>
              <a:rPr lang="en-US" dirty="0" smtClean="0">
                <a:latin typeface="SHREE-DEV7-0709" pitchFamily="2" charset="0"/>
              </a:rPr>
              <a:t>§{VH$ AÜ¶¶Z </a:t>
            </a:r>
            <a:r>
              <a:rPr lang="en-US" dirty="0" err="1" smtClean="0">
                <a:latin typeface="SHREE-DEV7-0709" pitchFamily="2" charset="0"/>
              </a:rPr>
              <a:t>nÜXVr</a:t>
            </a:r>
            <a:endParaRPr lang="en-US" dirty="0" smtClean="0">
              <a:latin typeface="SHREE-DEV7-0709" pitchFamily="2" charset="0"/>
            </a:endParaRPr>
          </a:p>
          <a:p>
            <a:r>
              <a:rPr lang="en-US" dirty="0" err="1" smtClean="0">
                <a:latin typeface="SHREE-DEV7-0709" pitchFamily="2" charset="0"/>
              </a:rPr>
              <a:t>gd</a:t>
            </a:r>
            <a:r>
              <a:rPr lang="en-US" dirty="0" smtClean="0">
                <a:latin typeface="SHREE-DEV7-0709" pitchFamily="2" charset="0"/>
              </a:rPr>
              <a:t>}</a:t>
            </a:r>
            <a:r>
              <a:rPr lang="en-US" dirty="0" err="1" smtClean="0">
                <a:latin typeface="SHREE-DEV7-0709" pitchFamily="2" charset="0"/>
              </a:rPr>
              <a:t>jU</a:t>
            </a:r>
            <a:r>
              <a:rPr lang="en-US" dirty="0" smtClean="0">
                <a:latin typeface="SHREE-DEV7-0709" pitchFamily="2" charset="0"/>
              </a:rPr>
              <a:t> AÜ¶¶Z </a:t>
            </a:r>
            <a:r>
              <a:rPr lang="en-US" dirty="0" err="1" smtClean="0">
                <a:latin typeface="SHREE-DEV7-0709" pitchFamily="2" charset="0"/>
              </a:rPr>
              <a:t>nÜXVr</a:t>
            </a:r>
            <a:endParaRPr lang="en-US" dirty="0" smtClean="0">
              <a:latin typeface="SHREE-DEV7-0709" pitchFamily="2" charset="0"/>
            </a:endParaRPr>
          </a:p>
          <a:p>
            <a:r>
              <a:rPr lang="en-US" dirty="0" smtClean="0">
                <a:latin typeface="SHREE-DEV7-0709" pitchFamily="2" charset="0"/>
              </a:rPr>
              <a:t>{</a:t>
            </a:r>
            <a:r>
              <a:rPr lang="en-US" dirty="0" err="1" smtClean="0">
                <a:latin typeface="SHREE-DEV7-0709" pitchFamily="2" charset="0"/>
              </a:rPr>
              <a:t>df</a:t>
            </a:r>
            <a:r>
              <a:rPr lang="en-US" dirty="0" smtClean="0">
                <a:latin typeface="SHREE-DEV7-0709" pitchFamily="2" charset="0"/>
              </a:rPr>
              <a:t>¶ AÜ¶¶Z </a:t>
            </a:r>
            <a:r>
              <a:rPr lang="en-US" dirty="0" err="1" smtClean="0">
                <a:latin typeface="SHREE-DEV7-0709" pitchFamily="2" charset="0"/>
              </a:rPr>
              <a:t>nÜXVr</a:t>
            </a:r>
            <a:endParaRPr lang="en-US" dirty="0" smtClean="0">
              <a:latin typeface="SHREE-DEV7-0709" pitchFamily="2" charset="0"/>
            </a:endParaRPr>
          </a:p>
          <a:p>
            <a:r>
              <a:rPr lang="en-US" dirty="0" err="1" smtClean="0">
                <a:latin typeface="SHREE-DEV7-0709" pitchFamily="2" charset="0"/>
              </a:rPr>
              <a:t>àmXo</a:t>
            </a:r>
            <a:r>
              <a:rPr lang="en-US" dirty="0" smtClean="0">
                <a:latin typeface="SHREE-DEV7-0709" pitchFamily="2" charset="0"/>
              </a:rPr>
              <a:t>{</a:t>
            </a:r>
            <a:r>
              <a:rPr lang="en-US" dirty="0" err="1" smtClean="0">
                <a:latin typeface="SHREE-DEV7-0709" pitchFamily="2" charset="0"/>
              </a:rPr>
              <a:t>eH</a:t>
            </a:r>
            <a:r>
              <a:rPr lang="en-US" dirty="0" smtClean="0">
                <a:latin typeface="SHREE-DEV7-0709" pitchFamily="2" charset="0"/>
              </a:rPr>
              <a:t>$ AÜ¶¶Z </a:t>
            </a:r>
            <a:r>
              <a:rPr lang="en-US" dirty="0" err="1" smtClean="0">
                <a:latin typeface="SHREE-DEV7-0709" pitchFamily="2" charset="0"/>
              </a:rPr>
              <a:t>nÜXVr</a:t>
            </a:r>
            <a:endParaRPr lang="en-US" dirty="0" smtClean="0">
              <a:latin typeface="SHREE-DEV7-0709" pitchFamily="2" charset="0"/>
            </a:endParaRPr>
          </a:p>
          <a:p>
            <a:r>
              <a:rPr lang="en-US" dirty="0" smtClean="0">
                <a:latin typeface="SHREE-DEV7-0709" pitchFamily="2" charset="0"/>
              </a:rPr>
              <a:t>{</a:t>
            </a:r>
            <a:r>
              <a:rPr lang="en-US" dirty="0" err="1" smtClean="0">
                <a:latin typeface="SHREE-DEV7-0709" pitchFamily="2" charset="0"/>
              </a:rPr>
              <a:t>díbofU</a:t>
            </a:r>
            <a:r>
              <a:rPr lang="en-US" dirty="0" smtClean="0">
                <a:latin typeface="SHREE-DEV7-0709" pitchFamily="2" charset="0"/>
              </a:rPr>
              <a:t> AÜ¶¶Z </a:t>
            </a:r>
            <a:r>
              <a:rPr lang="en-US" dirty="0" err="1" smtClean="0">
                <a:latin typeface="SHREE-DEV7-0709" pitchFamily="2" charset="0"/>
              </a:rPr>
              <a:t>nÜXVr</a:t>
            </a:r>
            <a:endParaRPr lang="en-US" dirty="0" smtClean="0">
              <a:latin typeface="SHREE-DEV7-0709" pitchFamily="2" charset="0"/>
            </a:endParaRPr>
          </a:p>
          <a:p>
            <a:r>
              <a:rPr lang="en-US" dirty="0" err="1" smtClean="0">
                <a:latin typeface="SHREE-DEV7-0709" pitchFamily="2" charset="0"/>
              </a:rPr>
              <a:t>ZH$meo</a:t>
            </a:r>
            <a:r>
              <a:rPr lang="en-US" dirty="0" smtClean="0">
                <a:latin typeface="SHREE-DEV7-0709" pitchFamily="2" charset="0"/>
              </a:rPr>
              <a:t> d N&gt;</a:t>
            </a:r>
            <a:r>
              <a:rPr lang="en-US" dirty="0" err="1" smtClean="0">
                <a:latin typeface="SHREE-DEV7-0709" pitchFamily="2" charset="0"/>
              </a:rPr>
              <a:t>m¶m</a:t>
            </a:r>
            <a:r>
              <a:rPr lang="en-US" dirty="0" smtClean="0">
                <a:latin typeface="SHREE-DEV7-0709" pitchFamily="2" charset="0"/>
              </a:rPr>
              <a:t>{</a:t>
            </a:r>
            <a:r>
              <a:rPr lang="en-US" dirty="0" err="1" smtClean="0">
                <a:latin typeface="SHREE-DEV7-0709" pitchFamily="2" charset="0"/>
              </a:rPr>
              <a:t>MÌo</a:t>
            </a:r>
            <a:r>
              <a:rPr lang="en-US" dirty="0" smtClean="0">
                <a:latin typeface="SHREE-DEV7-0709" pitchFamily="2" charset="0"/>
              </a:rPr>
              <a:t> {</a:t>
            </a:r>
            <a:r>
              <a:rPr lang="en-US" dirty="0" err="1" smtClean="0">
                <a:latin typeface="SHREE-DEV7-0709" pitchFamily="2" charset="0"/>
              </a:rPr>
              <a:t>ddoMZ</a:t>
            </a:r>
            <a:r>
              <a:rPr lang="en-US" dirty="0" smtClean="0">
                <a:latin typeface="SHREE-DEV7-0709" pitchFamily="2" charset="0"/>
              </a:rPr>
              <a:t> AÜ¶¶Z </a:t>
            </a:r>
            <a:r>
              <a:rPr lang="en-US" dirty="0" err="1" smtClean="0">
                <a:latin typeface="SHREE-DEV7-0709" pitchFamily="2" charset="0"/>
              </a:rPr>
              <a:t>nÜXVr</a:t>
            </a:r>
            <a:endParaRPr lang="en-US" dirty="0" smtClean="0">
              <a:latin typeface="SHREE-DEV7-0709" pitchFamily="2" charset="0"/>
            </a:endParaRPr>
          </a:p>
          <a:p>
            <a:r>
              <a:rPr lang="en-US" dirty="0" err="1" smtClean="0">
                <a:latin typeface="SHREE-DEV7-0709" pitchFamily="2" charset="0"/>
              </a:rPr>
              <a:t>EH$mË‘H</a:t>
            </a:r>
            <a:r>
              <a:rPr lang="en-US" dirty="0" smtClean="0">
                <a:latin typeface="SHREE-DEV7-0709" pitchFamily="2" charset="0"/>
              </a:rPr>
              <a:t>$ AÜ¶¶Z </a:t>
            </a:r>
            <a:r>
              <a:rPr lang="en-US" dirty="0" err="1" smtClean="0">
                <a:latin typeface="SHREE-DEV7-0709" pitchFamily="2" charset="0"/>
              </a:rPr>
              <a:t>nÜXVr</a:t>
            </a:r>
            <a:endParaRPr lang="en-US" dirty="0" smtClean="0">
              <a:latin typeface="SHREE-DEV7-0709" pitchFamily="2" charset="0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76200" y="152400"/>
            <a:ext cx="914400" cy="6096000"/>
          </a:xfrm>
          <a:prstGeom prst="rect">
            <a:avLst/>
          </a:prstGeom>
        </p:spPr>
        <p:txBody>
          <a:bodyPr anchor="b">
            <a:normAutofit fontScale="975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en-US" dirty="0" smtClean="0">
                <a:latin typeface="SHREE-DEV7-2453" pitchFamily="2" charset="0"/>
              </a:rPr>
              <a:t>^y</a:t>
            </a:r>
          </a:p>
          <a:p>
            <a:pPr algn="ctr"/>
            <a:r>
              <a:rPr lang="en-US" dirty="0" err="1" smtClean="0">
                <a:latin typeface="SHREE-DEV7-2453" pitchFamily="2" charset="0"/>
              </a:rPr>
              <a:t>Jmo</a:t>
            </a:r>
            <a:endParaRPr lang="en-US" dirty="0" smtClean="0">
              <a:latin typeface="SHREE-DEV7-2453" pitchFamily="2" charset="0"/>
            </a:endParaRPr>
          </a:p>
          <a:p>
            <a:pPr algn="ctr"/>
            <a:r>
              <a:rPr lang="en-US" dirty="0" smtClean="0">
                <a:latin typeface="SHREE-DEV7-2453" pitchFamily="2" charset="0"/>
              </a:rPr>
              <a:t>b</a:t>
            </a:r>
          </a:p>
          <a:p>
            <a:pPr algn="ctr"/>
            <a:r>
              <a:rPr lang="en-US" dirty="0" err="1" smtClean="0">
                <a:latin typeface="SHREE-DEV7-2453" pitchFamily="2" charset="0"/>
              </a:rPr>
              <a:t>em</a:t>
            </a:r>
            <a:endParaRPr lang="en-US" dirty="0" smtClean="0">
              <a:latin typeface="SHREE-DEV7-2453" pitchFamily="2" charset="0"/>
            </a:endParaRPr>
          </a:p>
          <a:p>
            <a:pPr algn="ctr"/>
            <a:r>
              <a:rPr lang="en-US" dirty="0" err="1" smtClean="0">
                <a:latin typeface="SHREE-DEV7-2453" pitchFamily="2" charset="0"/>
              </a:rPr>
              <a:t>óm</a:t>
            </a:r>
            <a:endParaRPr lang="en-US" dirty="0" smtClean="0">
              <a:latin typeface="SHREE-DEV7-2453" pitchFamily="2" charset="0"/>
            </a:endParaRPr>
          </a:p>
          <a:p>
            <a:pPr algn="ctr"/>
            <a:r>
              <a:rPr lang="en-US" dirty="0" err="1" smtClean="0">
                <a:latin typeface="SHREE-DEV7-2453" pitchFamily="2" charset="0"/>
              </a:rPr>
              <a:t>Mr</a:t>
            </a:r>
            <a:endParaRPr lang="en-US" dirty="0" smtClean="0">
              <a:latin typeface="SHREE-DEV7-2453" pitchFamily="2" charset="0"/>
            </a:endParaRPr>
          </a:p>
          <a:p>
            <a:pPr algn="ctr"/>
            <a:endParaRPr lang="en-US" dirty="0">
              <a:latin typeface="SHREE-DEV7-2453" pitchFamily="2" charset="0"/>
            </a:endParaRPr>
          </a:p>
          <a:p>
            <a:pPr algn="ctr"/>
            <a:r>
              <a:rPr lang="en-US" dirty="0" err="1" smtClean="0">
                <a:latin typeface="SHREE-DEV7-2453" pitchFamily="2" charset="0"/>
              </a:rPr>
              <a:t>Amo</a:t>
            </a:r>
            <a:endParaRPr lang="en-US" dirty="0" smtClean="0">
              <a:latin typeface="SHREE-DEV7-2453" pitchFamily="2" charset="0"/>
            </a:endParaRPr>
          </a:p>
          <a:p>
            <a:pPr algn="ctr"/>
            <a:r>
              <a:rPr lang="en-US" dirty="0" smtClean="0">
                <a:latin typeface="SHREE-DEV7-2453" pitchFamily="2" charset="0"/>
              </a:rPr>
              <a:t>i</a:t>
            </a:r>
          </a:p>
          <a:p>
            <a:pPr algn="ctr"/>
            <a:r>
              <a:rPr lang="en-US" dirty="0">
                <a:latin typeface="SHREE-DEV7-2453" pitchFamily="2" charset="0"/>
              </a:rPr>
              <a:t>I</a:t>
            </a:r>
            <a:endParaRPr lang="en-US" dirty="0" smtClean="0">
              <a:latin typeface="SHREE-DEV7-245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57472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>
                <a:latin typeface="SHREE-DEV7-2453" pitchFamily="2" charset="0"/>
              </a:rPr>
              <a:t>^</a:t>
            </a:r>
            <a:r>
              <a:rPr lang="en-US" dirty="0" err="1" smtClean="0">
                <a:latin typeface="SHREE-DEV7-2453" pitchFamily="2" charset="0"/>
              </a:rPr>
              <a:t>yJmobmÀ¶m</a:t>
            </a:r>
            <a:r>
              <a:rPr lang="en-US" dirty="0" smtClean="0">
                <a:latin typeface="SHREE-DEV7-2453" pitchFamily="2" charset="0"/>
              </a:rPr>
              <a:t> </a:t>
            </a:r>
            <a:r>
              <a:rPr lang="en-US" dirty="0" err="1" smtClean="0">
                <a:latin typeface="SHREE-DEV7-2453" pitchFamily="2" charset="0"/>
              </a:rPr>
              <a:t>Aä¶mgmMo</a:t>
            </a:r>
            <a:r>
              <a:rPr lang="en-US" dirty="0" smtClean="0">
                <a:latin typeface="SHREE-DEV7-2453" pitchFamily="2" charset="0"/>
              </a:rPr>
              <a:t> ‘</a:t>
            </a:r>
            <a:r>
              <a:rPr lang="en-US" dirty="0" err="1" smtClean="0">
                <a:latin typeface="SHREE-DEV7-2453" pitchFamily="2" charset="0"/>
              </a:rPr>
              <a:t>hËd</a:t>
            </a:r>
            <a:r>
              <a:rPr lang="en-US" dirty="0" smtClean="0">
                <a:latin typeface="SHREE-DEV7-2453" pitchFamily="2" charset="0"/>
              </a:rPr>
              <a:t> d {</a:t>
            </a:r>
            <a:r>
              <a:rPr lang="en-US" dirty="0" err="1" smtClean="0">
                <a:latin typeface="SHREE-DEV7-2453" pitchFamily="2" charset="0"/>
              </a:rPr>
              <a:t>dH$mg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143000" y="1219200"/>
            <a:ext cx="7696200" cy="5334000"/>
          </a:xfrm>
        </p:spPr>
        <p:txBody>
          <a:bodyPr>
            <a:normAutofit fontScale="85000" lnSpcReduction="20000"/>
          </a:bodyPr>
          <a:lstStyle/>
          <a:p>
            <a:pPr marL="596646" indent="-514350" algn="just">
              <a:buAutoNum type="arabicPeriod"/>
            </a:pPr>
            <a:r>
              <a:rPr lang="en-US" dirty="0" smtClean="0">
                <a:latin typeface="SHREE-DEV7-0709" pitchFamily="2" charset="0"/>
              </a:rPr>
              <a:t>‘</a:t>
            </a:r>
            <a:r>
              <a:rPr lang="en-US" dirty="0" err="1" smtClean="0">
                <a:latin typeface="SHREE-DEV7-0709" pitchFamily="2" charset="0"/>
              </a:rPr>
              <a:t>mZdr</a:t>
            </a:r>
            <a:r>
              <a:rPr lang="en-US" dirty="0" smtClean="0">
                <a:latin typeface="SHREE-DEV7-0709" pitchFamily="2" charset="0"/>
              </a:rPr>
              <a:t> ^</a:t>
            </a:r>
            <a:r>
              <a:rPr lang="en-US" dirty="0" err="1" smtClean="0">
                <a:latin typeface="SHREE-DEV7-0709" pitchFamily="2" charset="0"/>
              </a:rPr>
              <a:t>yJmobmMm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Aä¶mg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n¶m©daU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emómà‘mUoM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ewÜX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d¡km</a:t>
            </a:r>
            <a:r>
              <a:rPr lang="en-US" dirty="0" smtClean="0">
                <a:latin typeface="SHREE-DEV7-0709" pitchFamily="2" charset="0"/>
              </a:rPr>
              <a:t>{ZH$ </a:t>
            </a:r>
            <a:r>
              <a:rPr lang="en-US" dirty="0" err="1" smtClean="0">
                <a:latin typeface="SHREE-DEV7-0709" pitchFamily="2" charset="0"/>
              </a:rPr>
              <a:t>nÜXVrZo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H$amdm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bmJVmo</a:t>
            </a:r>
            <a:r>
              <a:rPr lang="en-US" dirty="0" smtClean="0">
                <a:latin typeface="SHREE-DEV7-0709" pitchFamily="2" charset="0"/>
              </a:rPr>
              <a:t>. </a:t>
            </a:r>
            <a:r>
              <a:rPr lang="en-US" dirty="0" err="1" smtClean="0">
                <a:latin typeface="SHREE-DEV7-0709" pitchFamily="2" charset="0"/>
              </a:rPr>
              <a:t>Ë¶m‘wio</a:t>
            </a:r>
            <a:r>
              <a:rPr lang="en-US" dirty="0" smtClean="0">
                <a:latin typeface="SHREE-DEV7-0709" pitchFamily="2" charset="0"/>
              </a:rPr>
              <a:t> ‘</a:t>
            </a:r>
            <a:r>
              <a:rPr lang="en-US" dirty="0" err="1" smtClean="0">
                <a:latin typeface="SHREE-DEV7-0709" pitchFamily="2" charset="0"/>
              </a:rPr>
              <a:t>mZdr</a:t>
            </a:r>
            <a:r>
              <a:rPr lang="en-US" dirty="0" smtClean="0">
                <a:latin typeface="SHREE-DEV7-0709" pitchFamily="2" charset="0"/>
              </a:rPr>
              <a:t> ^</a:t>
            </a:r>
            <a:r>
              <a:rPr lang="en-US" dirty="0" err="1" smtClean="0">
                <a:latin typeface="SHREE-DEV7-0709" pitchFamily="2" charset="0"/>
              </a:rPr>
              <a:t>yJmob</a:t>
            </a:r>
            <a:r>
              <a:rPr lang="en-US" dirty="0" smtClean="0">
                <a:latin typeface="SHREE-DEV7-0709" pitchFamily="2" charset="0"/>
              </a:rPr>
              <a:t> ho </a:t>
            </a:r>
            <a:r>
              <a:rPr lang="en-US" dirty="0" err="1" smtClean="0">
                <a:latin typeface="SHREE-DEV7-0709" pitchFamily="2" charset="0"/>
              </a:rPr>
              <a:t>gm‘m</a:t>
            </a:r>
            <a:r>
              <a:rPr lang="en-US" dirty="0" smtClean="0">
                <a:latin typeface="SHREE-DEV7-0709" pitchFamily="2" charset="0"/>
              </a:rPr>
              <a:t>{OH$ d </a:t>
            </a:r>
            <a:r>
              <a:rPr lang="en-US" dirty="0" err="1" smtClean="0">
                <a:latin typeface="SHREE-DEV7-0709" pitchFamily="2" charset="0"/>
              </a:rPr>
              <a:t>Z¡g</a:t>
            </a:r>
            <a:r>
              <a:rPr lang="en-US" dirty="0" smtClean="0">
                <a:latin typeface="SHREE-DEV7-0709" pitchFamily="2" charset="0"/>
              </a:rPr>
              <a:t>{J©H$ Ago </a:t>
            </a:r>
            <a:r>
              <a:rPr lang="en-US" dirty="0" err="1" smtClean="0">
                <a:latin typeface="SHREE-DEV7-0709" pitchFamily="2" charset="0"/>
              </a:rPr>
              <a:t>XmoÝhr</a:t>
            </a:r>
            <a:r>
              <a:rPr lang="en-US" dirty="0" smtClean="0">
                <a:latin typeface="SHREE-DEV7-0709" pitchFamily="2" charset="0"/>
              </a:rPr>
              <a:t> d¡{</a:t>
            </a:r>
            <a:r>
              <a:rPr lang="en-US" dirty="0" err="1" smtClean="0">
                <a:latin typeface="SHREE-DEV7-0709" pitchFamily="2" charset="0"/>
              </a:rPr>
              <a:t>eîQ</a:t>
            </a:r>
            <a:r>
              <a:rPr lang="en-US" dirty="0" smtClean="0">
                <a:latin typeface="SHREE-DEV7-0709" pitchFamily="2" charset="0"/>
              </a:rPr>
              <a:t>&gt;</a:t>
            </a:r>
            <a:r>
              <a:rPr lang="en-US" dirty="0" err="1" smtClean="0">
                <a:latin typeface="SHREE-DEV7-0709" pitchFamily="2" charset="0"/>
              </a:rPr>
              <a:t>ço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AgUmao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Am§Va</a:t>
            </a:r>
            <a:r>
              <a:rPr lang="en-US" dirty="0" smtClean="0">
                <a:latin typeface="SHREE-DEV7-0709" pitchFamily="2" charset="0"/>
              </a:rPr>
              <a:t>{H«$¶m </a:t>
            </a:r>
            <a:r>
              <a:rPr lang="en-US" dirty="0" err="1" smtClean="0">
                <a:latin typeface="SHREE-DEV7-0709" pitchFamily="2" charset="0"/>
              </a:rPr>
              <a:t>emIr</a:t>
            </a:r>
            <a:r>
              <a:rPr lang="en-US" dirty="0" smtClean="0">
                <a:latin typeface="SHREE-DEV7-0709" pitchFamily="2" charset="0"/>
              </a:rPr>
              <a:t>¶ </a:t>
            </a:r>
            <a:r>
              <a:rPr lang="en-US" dirty="0" err="1" smtClean="0">
                <a:latin typeface="SHREE-DEV7-0709" pitchFamily="2" charset="0"/>
              </a:rPr>
              <a:t>emó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Amho</a:t>
            </a:r>
            <a:r>
              <a:rPr lang="en-US" dirty="0" smtClean="0">
                <a:latin typeface="SHREE-DEV7-0709" pitchFamily="2" charset="0"/>
              </a:rPr>
              <a:t>.</a:t>
            </a:r>
          </a:p>
          <a:p>
            <a:pPr marL="596646" indent="-514350" algn="just">
              <a:buAutoNum type="arabicPeriod"/>
            </a:pPr>
            <a:r>
              <a:rPr lang="en-US" dirty="0" smtClean="0">
                <a:latin typeface="SHREE-DEV7-0709" pitchFamily="2" charset="0"/>
              </a:rPr>
              <a:t>‘</a:t>
            </a:r>
            <a:r>
              <a:rPr lang="en-US" dirty="0" err="1" smtClean="0">
                <a:latin typeface="SHREE-DEV7-0709" pitchFamily="2" charset="0"/>
              </a:rPr>
              <a:t>mZd</a:t>
            </a:r>
            <a:r>
              <a:rPr lang="en-US" dirty="0" smtClean="0">
                <a:latin typeface="SHREE-DEV7-0709" pitchFamily="2" charset="0"/>
              </a:rPr>
              <a:t> d </a:t>
            </a:r>
            <a:r>
              <a:rPr lang="en-US" dirty="0" err="1" smtClean="0">
                <a:latin typeface="SHREE-DEV7-0709" pitchFamily="2" charset="0"/>
              </a:rPr>
              <a:t>Ë¶mMo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ì¶dgm</a:t>
            </a:r>
            <a:r>
              <a:rPr lang="en-US" dirty="0" smtClean="0">
                <a:latin typeface="SHREE-DEV7-0709" pitchFamily="2" charset="0"/>
              </a:rPr>
              <a:t>¶ ¶</a:t>
            </a:r>
            <a:r>
              <a:rPr lang="en-US" dirty="0" err="1" smtClean="0">
                <a:latin typeface="SHREE-DEV7-0709" pitchFamily="2" charset="0"/>
              </a:rPr>
              <a:t>m‘Yrb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gd</a:t>
            </a:r>
            <a:r>
              <a:rPr lang="en-US" dirty="0" smtClean="0">
                <a:latin typeface="SHREE-DEV7-0709" pitchFamily="2" charset="0"/>
              </a:rPr>
              <a:t>© ‘</a:t>
            </a:r>
            <a:r>
              <a:rPr lang="en-US" dirty="0" err="1" smtClean="0">
                <a:latin typeface="SHREE-DEV7-0709" pitchFamily="2" charset="0"/>
              </a:rPr>
              <a:t>hËdmÀ¶m</a:t>
            </a:r>
            <a:r>
              <a:rPr lang="en-US" dirty="0" smtClean="0">
                <a:latin typeface="SHREE-DEV7-0709" pitchFamily="2" charset="0"/>
              </a:rPr>
              <a:t> g§~§</a:t>
            </a:r>
            <a:r>
              <a:rPr lang="en-US" dirty="0" err="1" smtClean="0">
                <a:latin typeface="SHREE-DEV7-0709" pitchFamily="2" charset="0"/>
              </a:rPr>
              <a:t>YmMo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kmZ</a:t>
            </a:r>
            <a:r>
              <a:rPr lang="en-US" dirty="0" smtClean="0">
                <a:latin typeface="SHREE-DEV7-0709" pitchFamily="2" charset="0"/>
              </a:rPr>
              <a:t> ‘</a:t>
            </a:r>
            <a:r>
              <a:rPr lang="en-US" dirty="0" err="1" smtClean="0">
                <a:latin typeface="SHREE-DEV7-0709" pitchFamily="2" charset="0"/>
              </a:rPr>
              <a:t>mZdr</a:t>
            </a:r>
            <a:r>
              <a:rPr lang="en-US" dirty="0" smtClean="0">
                <a:latin typeface="SHREE-DEV7-0709" pitchFamily="2" charset="0"/>
              </a:rPr>
              <a:t> ^</a:t>
            </a:r>
            <a:r>
              <a:rPr lang="en-US" dirty="0" err="1" smtClean="0">
                <a:latin typeface="SHREE-DEV7-0709" pitchFamily="2" charset="0"/>
              </a:rPr>
              <a:t>yJmobmVyZ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àmá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hmoVo</a:t>
            </a:r>
            <a:r>
              <a:rPr lang="en-US" dirty="0" smtClean="0">
                <a:latin typeface="SHREE-DEV7-0709" pitchFamily="2" charset="0"/>
              </a:rPr>
              <a:t>.</a:t>
            </a:r>
          </a:p>
          <a:p>
            <a:pPr marL="596646" indent="-514350" algn="just">
              <a:buAutoNum type="arabicPeriod"/>
            </a:pPr>
            <a:r>
              <a:rPr lang="en-US" dirty="0" smtClean="0">
                <a:latin typeface="SHREE-DEV7-0709" pitchFamily="2" charset="0"/>
              </a:rPr>
              <a:t>‘</a:t>
            </a:r>
            <a:r>
              <a:rPr lang="en-US" dirty="0" err="1" smtClean="0">
                <a:latin typeface="SHREE-DEV7-0709" pitchFamily="2" charset="0"/>
              </a:rPr>
              <a:t>mZd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d§emMr</a:t>
            </a:r>
            <a:r>
              <a:rPr lang="en-US" dirty="0" smtClean="0">
                <a:latin typeface="SHREE-DEV7-0709" pitchFamily="2" charset="0"/>
              </a:rPr>
              <a:t> CËH«$</a:t>
            </a:r>
            <a:r>
              <a:rPr lang="en-US" dirty="0" err="1" smtClean="0">
                <a:latin typeface="SHREE-DEV7-0709" pitchFamily="2" charset="0"/>
              </a:rPr>
              <a:t>m§Vr</a:t>
            </a:r>
            <a:r>
              <a:rPr lang="en-US" dirty="0" smtClean="0">
                <a:latin typeface="SHREE-DEV7-0709" pitchFamily="2" charset="0"/>
              </a:rPr>
              <a:t>, </a:t>
            </a:r>
            <a:r>
              <a:rPr lang="en-US" dirty="0" err="1" smtClean="0">
                <a:latin typeface="SHREE-DEV7-0709" pitchFamily="2" charset="0"/>
              </a:rPr>
              <a:t>Ë¶m§Mr</a:t>
            </a:r>
            <a:r>
              <a:rPr lang="en-US" dirty="0" smtClean="0">
                <a:latin typeface="SHREE-DEV7-0709" pitchFamily="2" charset="0"/>
              </a:rPr>
              <a:t> d¡{</a:t>
            </a:r>
            <a:r>
              <a:rPr lang="en-US" dirty="0" err="1" smtClean="0">
                <a:latin typeface="SHREE-DEV7-0709" pitchFamily="2" charset="0"/>
              </a:rPr>
              <a:t>eîQ</a:t>
            </a:r>
            <a:r>
              <a:rPr lang="en-US" dirty="0" smtClean="0">
                <a:latin typeface="SHREE-DEV7-0709" pitchFamily="2" charset="0"/>
              </a:rPr>
              <a:t>&gt;</a:t>
            </a:r>
            <a:r>
              <a:rPr lang="en-US" dirty="0" err="1" smtClean="0">
                <a:latin typeface="SHREE-DEV7-0709" pitchFamily="2" charset="0"/>
              </a:rPr>
              <a:t>ço</a:t>
            </a:r>
            <a:r>
              <a:rPr lang="en-US" dirty="0" smtClean="0">
                <a:latin typeface="SHREE-DEV7-0709" pitchFamily="2" charset="0"/>
              </a:rPr>
              <a:t> d </a:t>
            </a:r>
            <a:r>
              <a:rPr lang="en-US" dirty="0" err="1" smtClean="0">
                <a:latin typeface="SHREE-DEV7-0709" pitchFamily="2" charset="0"/>
              </a:rPr>
              <a:t>dJuH$aU</a:t>
            </a:r>
            <a:r>
              <a:rPr lang="en-US" dirty="0" smtClean="0">
                <a:latin typeface="SHREE-DEV7-0709" pitchFamily="2" charset="0"/>
              </a:rPr>
              <a:t> ¶</a:t>
            </a:r>
            <a:r>
              <a:rPr lang="en-US" dirty="0" err="1" smtClean="0">
                <a:latin typeface="SHREE-DEV7-0709" pitchFamily="2" charset="0"/>
              </a:rPr>
              <a:t>m§Mo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kmZ</a:t>
            </a:r>
            <a:r>
              <a:rPr lang="en-US" dirty="0" smtClean="0">
                <a:latin typeface="SHREE-DEV7-0709" pitchFamily="2" charset="0"/>
              </a:rPr>
              <a:t> ^</a:t>
            </a:r>
            <a:r>
              <a:rPr lang="en-US" dirty="0" err="1" smtClean="0">
                <a:latin typeface="SHREE-DEV7-0709" pitchFamily="2" charset="0"/>
              </a:rPr>
              <a:t>yJmobmVyZ</a:t>
            </a:r>
            <a:r>
              <a:rPr lang="en-US" dirty="0" smtClean="0">
                <a:latin typeface="SHREE-DEV7-0709" pitchFamily="2" charset="0"/>
              </a:rPr>
              <a:t> {‘</a:t>
            </a:r>
            <a:r>
              <a:rPr lang="en-US" dirty="0" err="1" smtClean="0">
                <a:latin typeface="SHREE-DEV7-0709" pitchFamily="2" charset="0"/>
              </a:rPr>
              <a:t>iV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AgVo</a:t>
            </a:r>
            <a:r>
              <a:rPr lang="en-US" dirty="0" smtClean="0">
                <a:latin typeface="SHREE-DEV7-0709" pitchFamily="2" charset="0"/>
              </a:rPr>
              <a:t>.</a:t>
            </a:r>
          </a:p>
          <a:p>
            <a:pPr marL="596646" indent="-514350" algn="just">
              <a:buAutoNum type="arabicPeriod"/>
            </a:pPr>
            <a:r>
              <a:rPr lang="en-US" dirty="0" err="1" smtClean="0">
                <a:latin typeface="SHREE-DEV7-0709" pitchFamily="2" charset="0"/>
              </a:rPr>
              <a:t>bmoH$g</a:t>
            </a:r>
            <a:r>
              <a:rPr lang="en-US" dirty="0" smtClean="0">
                <a:latin typeface="SHREE-DEV7-0709" pitchFamily="2" charset="0"/>
              </a:rPr>
              <a:t>§»¶</a:t>
            </a:r>
            <a:r>
              <a:rPr lang="en-US" dirty="0" err="1" smtClean="0">
                <a:latin typeface="SHREE-DEV7-0709" pitchFamily="2" charset="0"/>
              </a:rPr>
              <a:t>oMo</a:t>
            </a:r>
            <a:r>
              <a:rPr lang="en-US" dirty="0" smtClean="0">
                <a:latin typeface="SHREE-DEV7-0709" pitchFamily="2" charset="0"/>
              </a:rPr>
              <a:t> {</a:t>
            </a:r>
            <a:r>
              <a:rPr lang="en-US" dirty="0" err="1" smtClean="0">
                <a:latin typeface="SHREE-DEV7-0709" pitchFamily="2" charset="0"/>
              </a:rPr>
              <a:t>dVaU</a:t>
            </a:r>
            <a:r>
              <a:rPr lang="en-US" dirty="0" smtClean="0">
                <a:latin typeface="SHREE-DEV7-0709" pitchFamily="2" charset="0"/>
              </a:rPr>
              <a:t>, </a:t>
            </a:r>
            <a:r>
              <a:rPr lang="en-US" dirty="0" err="1" smtClean="0">
                <a:latin typeface="SHREE-DEV7-0709" pitchFamily="2" charset="0"/>
              </a:rPr>
              <a:t>bmoH$g</a:t>
            </a:r>
            <a:r>
              <a:rPr lang="en-US" dirty="0" smtClean="0">
                <a:latin typeface="SHREE-DEV7-0709" pitchFamily="2" charset="0"/>
              </a:rPr>
              <a:t>§»¶</a:t>
            </a:r>
            <a:r>
              <a:rPr lang="en-US" dirty="0" err="1" smtClean="0">
                <a:latin typeface="SHREE-DEV7-0709" pitchFamily="2" charset="0"/>
              </a:rPr>
              <a:t>mdmT</a:t>
            </a:r>
            <a:r>
              <a:rPr lang="en-US" dirty="0" smtClean="0">
                <a:latin typeface="SHREE-DEV7-0709" pitchFamily="2" charset="0"/>
              </a:rPr>
              <a:t>&gt;, </a:t>
            </a:r>
            <a:r>
              <a:rPr lang="en-US" dirty="0" err="1" smtClean="0">
                <a:latin typeface="SHREE-DEV7-0709" pitchFamily="2" charset="0"/>
              </a:rPr>
              <a:t>bmoH$g</a:t>
            </a:r>
            <a:r>
              <a:rPr lang="en-US" dirty="0" smtClean="0">
                <a:latin typeface="SHREE-DEV7-0709" pitchFamily="2" charset="0"/>
              </a:rPr>
              <a:t>§»¶</a:t>
            </a:r>
            <a:r>
              <a:rPr lang="en-US" dirty="0" err="1" smtClean="0">
                <a:latin typeface="SHREE-DEV7-0709" pitchFamily="2" charset="0"/>
              </a:rPr>
              <a:t>oMr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g§aMZm</a:t>
            </a:r>
            <a:r>
              <a:rPr lang="en-US" dirty="0" smtClean="0">
                <a:latin typeface="SHREE-DEV7-0709" pitchFamily="2" charset="0"/>
              </a:rPr>
              <a:t>, </a:t>
            </a:r>
            <a:r>
              <a:rPr lang="en-US" dirty="0" err="1" smtClean="0">
                <a:latin typeface="SHREE-DEV7-0709" pitchFamily="2" charset="0"/>
              </a:rPr>
              <a:t>bmoH$g</a:t>
            </a:r>
            <a:r>
              <a:rPr lang="en-US" dirty="0" smtClean="0">
                <a:latin typeface="SHREE-DEV7-0709" pitchFamily="2" charset="0"/>
              </a:rPr>
              <a:t>§»¶</a:t>
            </a:r>
            <a:r>
              <a:rPr lang="en-US" dirty="0" err="1" smtClean="0">
                <a:latin typeface="SHREE-DEV7-0709" pitchFamily="2" charset="0"/>
              </a:rPr>
              <a:t>oÀ¶m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g‘ñ¶m</a:t>
            </a:r>
            <a:r>
              <a:rPr lang="en-US" dirty="0" smtClean="0">
                <a:latin typeface="SHREE-DEV7-0709" pitchFamily="2" charset="0"/>
              </a:rPr>
              <a:t> ¶</a:t>
            </a:r>
            <a:r>
              <a:rPr lang="en-US" dirty="0" err="1" smtClean="0">
                <a:latin typeface="SHREE-DEV7-0709" pitchFamily="2" charset="0"/>
              </a:rPr>
              <a:t>m§À¶m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Aä¶mgm‘wio</a:t>
            </a:r>
            <a:r>
              <a:rPr lang="en-US" dirty="0" smtClean="0">
                <a:latin typeface="SHREE-DEV7-0709" pitchFamily="2" charset="0"/>
              </a:rPr>
              <a:t> ‘</a:t>
            </a:r>
            <a:r>
              <a:rPr lang="en-US" dirty="0" err="1" smtClean="0">
                <a:latin typeface="SHREE-DEV7-0709" pitchFamily="2" charset="0"/>
              </a:rPr>
              <a:t>mZd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g§gmYZ</a:t>
            </a:r>
            <a:r>
              <a:rPr lang="en-US" dirty="0" smtClean="0">
                <a:latin typeface="SHREE-DEV7-0709" pitchFamily="2" charset="0"/>
              </a:rPr>
              <a:t> {</a:t>
            </a:r>
            <a:r>
              <a:rPr lang="en-US" dirty="0" err="1" smtClean="0">
                <a:latin typeface="SHREE-DEV7-0709" pitchFamily="2" charset="0"/>
              </a:rPr>
              <a:t>dH$mgmMo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YmoaU</a:t>
            </a:r>
            <a:r>
              <a:rPr lang="en-US" dirty="0" smtClean="0">
                <a:latin typeface="SHREE-DEV7-0709" pitchFamily="2" charset="0"/>
              </a:rPr>
              <a:t> {</a:t>
            </a:r>
            <a:r>
              <a:rPr lang="en-US" dirty="0" err="1" smtClean="0">
                <a:latin typeface="SHREE-DEV7-0709" pitchFamily="2" charset="0"/>
              </a:rPr>
              <a:t>ZpíMV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H$aÊ¶mgmR</a:t>
            </a:r>
            <a:r>
              <a:rPr lang="en-US" dirty="0" smtClean="0">
                <a:latin typeface="SHREE-DEV7-0709" pitchFamily="2" charset="0"/>
              </a:rPr>
              <a:t>&gt;r ¶</a:t>
            </a:r>
            <a:r>
              <a:rPr lang="en-US" dirty="0" err="1" smtClean="0">
                <a:latin typeface="SHREE-DEV7-0709" pitchFamily="2" charset="0"/>
              </a:rPr>
              <a:t>mMm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Cn¶moJ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hmoVmo</a:t>
            </a:r>
            <a:r>
              <a:rPr lang="en-US" dirty="0" smtClean="0">
                <a:latin typeface="SHREE-DEV7-0709" pitchFamily="2" charset="0"/>
              </a:rPr>
              <a:t>.</a:t>
            </a:r>
          </a:p>
          <a:p>
            <a:pPr marL="596646" indent="-514350" algn="just">
              <a:buAutoNum type="arabicPeriod"/>
            </a:pPr>
            <a:r>
              <a:rPr lang="en-US" dirty="0" smtClean="0">
                <a:latin typeface="SHREE-DEV7-0709" pitchFamily="2" charset="0"/>
              </a:rPr>
              <a:t>‘¥</a:t>
            </a:r>
            <a:r>
              <a:rPr lang="en-US" dirty="0" err="1" smtClean="0">
                <a:latin typeface="SHREE-DEV7-0709" pitchFamily="2" charset="0"/>
              </a:rPr>
              <a:t>Xm</a:t>
            </a:r>
            <a:r>
              <a:rPr lang="en-US" dirty="0" smtClean="0">
                <a:latin typeface="SHREE-DEV7-0709" pitchFamily="2" charset="0"/>
              </a:rPr>
              <a:t>, ^</a:t>
            </a:r>
            <a:r>
              <a:rPr lang="en-US" dirty="0" err="1" smtClean="0">
                <a:latin typeface="SHREE-DEV7-0709" pitchFamily="2" charset="0"/>
              </a:rPr>
              <a:t>y‘r</a:t>
            </a:r>
            <a:r>
              <a:rPr lang="en-US" dirty="0" smtClean="0">
                <a:latin typeface="SHREE-DEV7-0709" pitchFamily="2" charset="0"/>
              </a:rPr>
              <a:t>, Ob, </a:t>
            </a:r>
            <a:r>
              <a:rPr lang="en-US" dirty="0" err="1" smtClean="0">
                <a:latin typeface="SHREE-DEV7-0709" pitchFamily="2" charset="0"/>
              </a:rPr>
              <a:t>dZñnVr</a:t>
            </a:r>
            <a:r>
              <a:rPr lang="en-US" dirty="0" smtClean="0">
                <a:latin typeface="SHREE-DEV7-0709" pitchFamily="2" charset="0"/>
              </a:rPr>
              <a:t>, </a:t>
            </a:r>
            <a:r>
              <a:rPr lang="en-US" dirty="0" err="1" smtClean="0">
                <a:latin typeface="SHREE-DEV7-0709" pitchFamily="2" charset="0"/>
              </a:rPr>
              <a:t>àmUr</a:t>
            </a:r>
            <a:r>
              <a:rPr lang="en-US" dirty="0" smtClean="0">
                <a:latin typeface="SHREE-DEV7-0709" pitchFamily="2" charset="0"/>
              </a:rPr>
              <a:t> I{ZO </a:t>
            </a:r>
            <a:r>
              <a:rPr lang="en-US" dirty="0" err="1" smtClean="0">
                <a:latin typeface="SHREE-DEV7-0709" pitchFamily="2" charset="0"/>
              </a:rPr>
              <a:t>g§gmYZo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BË¶mXr</a:t>
            </a:r>
            <a:r>
              <a:rPr lang="en-US" dirty="0" smtClean="0">
                <a:latin typeface="SHREE-DEV7-0709" pitchFamily="2" charset="0"/>
              </a:rPr>
              <a:t> ~</a:t>
            </a:r>
            <a:r>
              <a:rPr lang="en-US" dirty="0" err="1" smtClean="0">
                <a:latin typeface="SHREE-DEV7-0709" pitchFamily="2" charset="0"/>
              </a:rPr>
              <a:t>ÔbMo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kmZ</a:t>
            </a:r>
            <a:r>
              <a:rPr lang="en-US" dirty="0" smtClean="0">
                <a:latin typeface="SHREE-DEV7-0709" pitchFamily="2" charset="0"/>
              </a:rPr>
              <a:t> d </a:t>
            </a:r>
            <a:r>
              <a:rPr lang="en-US" dirty="0" err="1" smtClean="0">
                <a:latin typeface="SHREE-DEV7-0709" pitchFamily="2" charset="0"/>
              </a:rPr>
              <a:t>Ë¶mMm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gw</a:t>
            </a:r>
            <a:r>
              <a:rPr lang="en-US" dirty="0" smtClean="0">
                <a:latin typeface="SHREE-DEV7-0709" pitchFamily="2" charset="0"/>
              </a:rPr>
              <a:t>{</a:t>
            </a:r>
            <a:r>
              <a:rPr lang="en-US" dirty="0" err="1" smtClean="0">
                <a:latin typeface="SHREE-DEV7-0709" pitchFamily="2" charset="0"/>
              </a:rPr>
              <a:t>Z¶mo</a:t>
            </a:r>
            <a:r>
              <a:rPr lang="en-US" dirty="0" smtClean="0">
                <a:latin typeface="SHREE-DEV7-0709" pitchFamily="2" charset="0"/>
              </a:rPr>
              <a:t>{OV </a:t>
            </a:r>
            <a:r>
              <a:rPr lang="en-US" dirty="0" err="1" smtClean="0">
                <a:latin typeface="SHREE-DEV7-0709" pitchFamily="2" charset="0"/>
              </a:rPr>
              <a:t>dmna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H$aUo</a:t>
            </a:r>
            <a:r>
              <a:rPr lang="en-US" dirty="0" smtClean="0">
                <a:latin typeface="SHREE-DEV7-0709" pitchFamily="2" charset="0"/>
              </a:rPr>
              <a:t> ^</a:t>
            </a:r>
            <a:r>
              <a:rPr lang="en-US" dirty="0" err="1" smtClean="0">
                <a:latin typeface="SHREE-DEV7-0709" pitchFamily="2" charset="0"/>
              </a:rPr>
              <a:t>yJmobmÀ¶m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Aä¶mgm‘wio</a:t>
            </a:r>
            <a:r>
              <a:rPr lang="en-US" dirty="0" smtClean="0">
                <a:latin typeface="SHREE-DEV7-0709" pitchFamily="2" charset="0"/>
              </a:rPr>
              <a:t> e³¶ </a:t>
            </a:r>
            <a:r>
              <a:rPr lang="en-US" dirty="0" err="1" smtClean="0">
                <a:latin typeface="SHREE-DEV7-0709" pitchFamily="2" charset="0"/>
              </a:rPr>
              <a:t>hmoVo</a:t>
            </a:r>
            <a:r>
              <a:rPr lang="en-US" dirty="0" smtClean="0">
                <a:latin typeface="SHREE-DEV7-0709" pitchFamily="2" charset="0"/>
              </a:rPr>
              <a:t>.</a:t>
            </a:r>
          </a:p>
          <a:p>
            <a:pPr marL="596646" indent="-514350" algn="just">
              <a:buAutoNum type="arabicPeriod"/>
            </a:pPr>
            <a:r>
              <a:rPr lang="en-US" dirty="0" err="1" smtClean="0">
                <a:latin typeface="SHREE-DEV7-0709" pitchFamily="2" charset="0"/>
              </a:rPr>
              <a:t>dgmhVrMm</a:t>
            </a:r>
            <a:r>
              <a:rPr lang="en-US" dirty="0" smtClean="0">
                <a:latin typeface="SHREE-DEV7-0709" pitchFamily="2" charset="0"/>
              </a:rPr>
              <a:t> CJ‘ d {</a:t>
            </a:r>
            <a:r>
              <a:rPr lang="en-US" dirty="0" err="1" smtClean="0">
                <a:latin typeface="SHREE-DEV7-0709" pitchFamily="2" charset="0"/>
              </a:rPr>
              <a:t>dH$mg</a:t>
            </a:r>
            <a:r>
              <a:rPr lang="en-US" dirty="0" smtClean="0">
                <a:latin typeface="SHREE-DEV7-0709" pitchFamily="2" charset="0"/>
              </a:rPr>
              <a:t>, </a:t>
            </a:r>
            <a:r>
              <a:rPr lang="en-US" dirty="0" err="1" smtClean="0">
                <a:latin typeface="SHREE-DEV7-0709" pitchFamily="2" charset="0"/>
              </a:rPr>
              <a:t>J«m‘rU</a:t>
            </a:r>
            <a:r>
              <a:rPr lang="en-US" dirty="0" smtClean="0">
                <a:latin typeface="SHREE-DEV7-0709" pitchFamily="2" charset="0"/>
              </a:rPr>
              <a:t> d </a:t>
            </a:r>
            <a:r>
              <a:rPr lang="en-US" dirty="0" err="1" smtClean="0">
                <a:latin typeface="SHREE-DEV7-0709" pitchFamily="2" charset="0"/>
              </a:rPr>
              <a:t>ZmJar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dgmhVr</a:t>
            </a:r>
            <a:r>
              <a:rPr lang="en-US" dirty="0" smtClean="0">
                <a:latin typeface="SHREE-DEV7-0709" pitchFamily="2" charset="0"/>
              </a:rPr>
              <a:t> ¶</a:t>
            </a:r>
            <a:r>
              <a:rPr lang="en-US" dirty="0" err="1" smtClean="0">
                <a:latin typeface="SHREE-DEV7-0709" pitchFamily="2" charset="0"/>
              </a:rPr>
              <a:t>m§Mm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nÜXVera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Aä¶mg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hmoVmo</a:t>
            </a:r>
            <a:r>
              <a:rPr lang="en-US" dirty="0" smtClean="0">
                <a:latin typeface="SHREE-DEV7-0709" pitchFamily="2" charset="0"/>
              </a:rPr>
              <a:t>. </a:t>
            </a:r>
            <a:r>
              <a:rPr lang="en-US" dirty="0" err="1" smtClean="0">
                <a:latin typeface="SHREE-DEV7-0709" pitchFamily="2" charset="0"/>
              </a:rPr>
              <a:t>Ë¶m‘wio</a:t>
            </a:r>
            <a:r>
              <a:rPr lang="en-US" dirty="0" smtClean="0">
                <a:latin typeface="SHREE-DEV7-0709" pitchFamily="2" charset="0"/>
              </a:rPr>
              <a:t> {</a:t>
            </a:r>
            <a:r>
              <a:rPr lang="en-US" dirty="0" err="1" smtClean="0">
                <a:latin typeface="SHREE-DEV7-0709" pitchFamily="2" charset="0"/>
              </a:rPr>
              <a:t>Z¶moOZmgmR</a:t>
            </a:r>
            <a:r>
              <a:rPr lang="en-US" dirty="0" smtClean="0">
                <a:latin typeface="SHREE-DEV7-0709" pitchFamily="2" charset="0"/>
              </a:rPr>
              <a:t>&gt;r ¶</a:t>
            </a:r>
            <a:r>
              <a:rPr lang="en-US" dirty="0" err="1" smtClean="0">
                <a:latin typeface="SHREE-DEV7-0709" pitchFamily="2" charset="0"/>
              </a:rPr>
              <a:t>mMm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Cn¶moJ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hmoVmo</a:t>
            </a:r>
            <a:r>
              <a:rPr lang="en-US" dirty="0" smtClean="0">
                <a:latin typeface="SHREE-DEV7-0709" pitchFamily="2" charset="0"/>
              </a:rPr>
              <a:t>.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76200" y="152400"/>
            <a:ext cx="914400" cy="6096000"/>
          </a:xfrm>
          <a:prstGeom prst="rect">
            <a:avLst/>
          </a:prstGeom>
        </p:spPr>
        <p:txBody>
          <a:bodyPr anchor="b">
            <a:normAutofit fontScale="975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en-US" dirty="0" smtClean="0">
                <a:latin typeface="SHREE-DEV7-2453" pitchFamily="2" charset="0"/>
              </a:rPr>
              <a:t>^y</a:t>
            </a:r>
          </a:p>
          <a:p>
            <a:pPr algn="ctr"/>
            <a:r>
              <a:rPr lang="en-US" dirty="0" err="1" smtClean="0">
                <a:latin typeface="SHREE-DEV7-2453" pitchFamily="2" charset="0"/>
              </a:rPr>
              <a:t>Jmo</a:t>
            </a:r>
            <a:endParaRPr lang="en-US" dirty="0" smtClean="0">
              <a:latin typeface="SHREE-DEV7-2453" pitchFamily="2" charset="0"/>
            </a:endParaRPr>
          </a:p>
          <a:p>
            <a:pPr algn="ctr"/>
            <a:r>
              <a:rPr lang="en-US" dirty="0" smtClean="0">
                <a:latin typeface="SHREE-DEV7-2453" pitchFamily="2" charset="0"/>
              </a:rPr>
              <a:t>b</a:t>
            </a:r>
          </a:p>
          <a:p>
            <a:pPr algn="ctr"/>
            <a:r>
              <a:rPr lang="en-US" dirty="0" err="1" smtClean="0">
                <a:latin typeface="SHREE-DEV7-2453" pitchFamily="2" charset="0"/>
              </a:rPr>
              <a:t>em</a:t>
            </a:r>
            <a:endParaRPr lang="en-US" dirty="0" smtClean="0">
              <a:latin typeface="SHREE-DEV7-2453" pitchFamily="2" charset="0"/>
            </a:endParaRPr>
          </a:p>
          <a:p>
            <a:pPr algn="ctr"/>
            <a:r>
              <a:rPr lang="en-US" dirty="0" err="1" smtClean="0">
                <a:latin typeface="SHREE-DEV7-2453" pitchFamily="2" charset="0"/>
              </a:rPr>
              <a:t>óm</a:t>
            </a:r>
            <a:endParaRPr lang="en-US" dirty="0" smtClean="0">
              <a:latin typeface="SHREE-DEV7-2453" pitchFamily="2" charset="0"/>
            </a:endParaRPr>
          </a:p>
          <a:p>
            <a:pPr algn="ctr"/>
            <a:r>
              <a:rPr lang="en-US" dirty="0" err="1" smtClean="0">
                <a:latin typeface="SHREE-DEV7-2453" pitchFamily="2" charset="0"/>
              </a:rPr>
              <a:t>Mr</a:t>
            </a:r>
            <a:endParaRPr lang="en-US" dirty="0" smtClean="0">
              <a:latin typeface="SHREE-DEV7-2453" pitchFamily="2" charset="0"/>
            </a:endParaRPr>
          </a:p>
          <a:p>
            <a:pPr algn="ctr"/>
            <a:endParaRPr lang="en-US" dirty="0">
              <a:latin typeface="SHREE-DEV7-2453" pitchFamily="2" charset="0"/>
            </a:endParaRPr>
          </a:p>
          <a:p>
            <a:pPr algn="ctr"/>
            <a:r>
              <a:rPr lang="en-US" dirty="0" err="1" smtClean="0">
                <a:latin typeface="SHREE-DEV7-2453" pitchFamily="2" charset="0"/>
              </a:rPr>
              <a:t>Amo</a:t>
            </a:r>
            <a:endParaRPr lang="en-US" dirty="0" smtClean="0">
              <a:latin typeface="SHREE-DEV7-2453" pitchFamily="2" charset="0"/>
            </a:endParaRPr>
          </a:p>
          <a:p>
            <a:pPr algn="ctr"/>
            <a:r>
              <a:rPr lang="en-US" dirty="0" smtClean="0">
                <a:latin typeface="SHREE-DEV7-2453" pitchFamily="2" charset="0"/>
              </a:rPr>
              <a:t>i</a:t>
            </a:r>
          </a:p>
          <a:p>
            <a:pPr algn="ctr"/>
            <a:r>
              <a:rPr lang="en-US" dirty="0">
                <a:latin typeface="SHREE-DEV7-2453" pitchFamily="2" charset="0"/>
              </a:rPr>
              <a:t>I</a:t>
            </a:r>
            <a:endParaRPr lang="en-US" dirty="0" smtClean="0">
              <a:latin typeface="SHREE-DEV7-245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7079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792162"/>
          </a:xfrm>
        </p:spPr>
        <p:txBody>
          <a:bodyPr>
            <a:normAutofit/>
          </a:bodyPr>
          <a:lstStyle/>
          <a:p>
            <a:pPr algn="ctr"/>
            <a:r>
              <a:rPr lang="en-US" dirty="0" smtClean="0">
                <a:latin typeface="SHREE-DEV7-2453" pitchFamily="2" charset="0"/>
              </a:rPr>
              <a:t>^</a:t>
            </a:r>
            <a:r>
              <a:rPr lang="en-US" dirty="0" err="1" smtClean="0">
                <a:latin typeface="SHREE-DEV7-2453" pitchFamily="2" charset="0"/>
              </a:rPr>
              <a:t>yJmobmÀ¶m</a:t>
            </a:r>
            <a:r>
              <a:rPr lang="en-US" dirty="0" smtClean="0">
                <a:latin typeface="SHREE-DEV7-2453" pitchFamily="2" charset="0"/>
              </a:rPr>
              <a:t> </a:t>
            </a:r>
            <a:r>
              <a:rPr lang="en-US" dirty="0" err="1" smtClean="0">
                <a:latin typeface="SHREE-DEV7-2453" pitchFamily="2" charset="0"/>
              </a:rPr>
              <a:t>à‘wI</a:t>
            </a:r>
            <a:r>
              <a:rPr lang="en-US" dirty="0" smtClean="0">
                <a:latin typeface="SHREE-DEV7-2453" pitchFamily="2" charset="0"/>
              </a:rPr>
              <a:t> </a:t>
            </a:r>
            <a:r>
              <a:rPr lang="en-US" dirty="0" err="1" smtClean="0">
                <a:latin typeface="SHREE-DEV7-2453" pitchFamily="2" charset="0"/>
              </a:rPr>
              <a:t>emIm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143000" y="1219200"/>
            <a:ext cx="2971800" cy="4038600"/>
          </a:xfrm>
        </p:spPr>
        <p:txBody>
          <a:bodyPr>
            <a:normAutofit/>
          </a:bodyPr>
          <a:lstStyle/>
          <a:p>
            <a:pPr algn="just"/>
            <a:r>
              <a:rPr lang="en-US" dirty="0" err="1" smtClean="0">
                <a:latin typeface="SHREE-DEV7-0709" pitchFamily="2" charset="0"/>
              </a:rPr>
              <a:t>àmH</a:t>
            </a:r>
            <a:r>
              <a:rPr lang="en-US" dirty="0" smtClean="0">
                <a:latin typeface="SHREE-DEV7-0709" pitchFamily="2" charset="0"/>
              </a:rPr>
              <a:t>¥${VH$ ^</a:t>
            </a:r>
            <a:r>
              <a:rPr lang="en-US" dirty="0" err="1" smtClean="0">
                <a:latin typeface="SHREE-DEV7-0709" pitchFamily="2" charset="0"/>
              </a:rPr>
              <a:t>yJmob</a:t>
            </a:r>
            <a:r>
              <a:rPr lang="en-US" dirty="0" smtClean="0">
                <a:latin typeface="SHREE-DEV7-0709" pitchFamily="2" charset="0"/>
              </a:rPr>
              <a:t> </a:t>
            </a:r>
          </a:p>
          <a:p>
            <a:pPr algn="just"/>
            <a:r>
              <a:rPr lang="en-US" sz="2500" dirty="0" smtClean="0">
                <a:latin typeface="SHREE-DEV7-0709" pitchFamily="2" charset="0"/>
              </a:rPr>
              <a:t>1) </a:t>
            </a:r>
            <a:r>
              <a:rPr lang="en-US" sz="2500" dirty="0" err="1" smtClean="0">
                <a:latin typeface="SHREE-DEV7-0709" pitchFamily="2" charset="0"/>
              </a:rPr>
              <a:t>IJmobr</a:t>
            </a:r>
            <a:r>
              <a:rPr lang="en-US" sz="2500" dirty="0" smtClean="0">
                <a:latin typeface="SHREE-DEV7-0709" pitchFamily="2" charset="0"/>
              </a:rPr>
              <a:t>¶ ^</a:t>
            </a:r>
            <a:r>
              <a:rPr lang="en-US" sz="2500" dirty="0" err="1" smtClean="0">
                <a:latin typeface="SHREE-DEV7-0709" pitchFamily="2" charset="0"/>
              </a:rPr>
              <a:t>yJmob</a:t>
            </a:r>
            <a:endParaRPr lang="en-US" sz="2500" dirty="0" smtClean="0">
              <a:latin typeface="SHREE-DEV7-0709" pitchFamily="2" charset="0"/>
            </a:endParaRPr>
          </a:p>
          <a:p>
            <a:pPr algn="just"/>
            <a:r>
              <a:rPr lang="en-US" sz="2500" dirty="0" smtClean="0">
                <a:latin typeface="SHREE-DEV7-0709" pitchFamily="2" charset="0"/>
              </a:rPr>
              <a:t>2) ^</a:t>
            </a:r>
            <a:r>
              <a:rPr lang="en-US" sz="2500" dirty="0" err="1" smtClean="0">
                <a:latin typeface="SHREE-DEV7-0709" pitchFamily="2" charset="0"/>
              </a:rPr>
              <a:t>yê$nemó</a:t>
            </a:r>
            <a:endParaRPr lang="en-US" sz="2500" dirty="0" smtClean="0">
              <a:latin typeface="SHREE-DEV7-0709" pitchFamily="2" charset="0"/>
            </a:endParaRPr>
          </a:p>
          <a:p>
            <a:pPr algn="just"/>
            <a:r>
              <a:rPr lang="en-US" sz="2500" dirty="0" smtClean="0">
                <a:latin typeface="SHREE-DEV7-0709" pitchFamily="2" charset="0"/>
              </a:rPr>
              <a:t>3) </a:t>
            </a:r>
            <a:r>
              <a:rPr lang="en-US" sz="2500" dirty="0" err="1" smtClean="0">
                <a:latin typeface="SHREE-DEV7-0709" pitchFamily="2" charset="0"/>
              </a:rPr>
              <a:t>hdm‘mZemó</a:t>
            </a:r>
            <a:endParaRPr lang="en-US" sz="2500" dirty="0" smtClean="0">
              <a:latin typeface="SHREE-DEV7-0709" pitchFamily="2" charset="0"/>
            </a:endParaRPr>
          </a:p>
          <a:p>
            <a:pPr algn="just"/>
            <a:r>
              <a:rPr lang="en-US" sz="2500" dirty="0" smtClean="0">
                <a:latin typeface="SHREE-DEV7-0709" pitchFamily="2" charset="0"/>
              </a:rPr>
              <a:t>4) </a:t>
            </a:r>
            <a:r>
              <a:rPr lang="en-US" sz="2500" dirty="0" err="1" smtClean="0">
                <a:latin typeface="SHREE-DEV7-0709" pitchFamily="2" charset="0"/>
              </a:rPr>
              <a:t>gmJar</a:t>
            </a:r>
            <a:r>
              <a:rPr lang="en-US" sz="2500" dirty="0">
                <a:latin typeface="SHREE-DEV7-0709" pitchFamily="2" charset="0"/>
              </a:rPr>
              <a:t> </a:t>
            </a:r>
            <a:r>
              <a:rPr lang="en-US" sz="2500" dirty="0" smtClean="0">
                <a:latin typeface="SHREE-DEV7-0709" pitchFamily="2" charset="0"/>
              </a:rPr>
              <a:t>^</a:t>
            </a:r>
            <a:r>
              <a:rPr lang="en-US" sz="2500" dirty="0" err="1" smtClean="0">
                <a:latin typeface="SHREE-DEV7-0709" pitchFamily="2" charset="0"/>
              </a:rPr>
              <a:t>yJmob</a:t>
            </a:r>
            <a:endParaRPr lang="en-US" sz="2500" dirty="0" smtClean="0">
              <a:latin typeface="SHREE-DEV7-0709" pitchFamily="2" charset="0"/>
            </a:endParaRPr>
          </a:p>
          <a:p>
            <a:pPr algn="just"/>
            <a:r>
              <a:rPr lang="en-US" sz="2500" dirty="0" smtClean="0">
                <a:latin typeface="SHREE-DEV7-0709" pitchFamily="2" charset="0"/>
              </a:rPr>
              <a:t>5) O¡{</a:t>
            </a:r>
            <a:r>
              <a:rPr lang="en-US" sz="2500" dirty="0" err="1" smtClean="0">
                <a:latin typeface="SHREE-DEV7-0709" pitchFamily="2" charset="0"/>
              </a:rPr>
              <a:t>dH</a:t>
            </a:r>
            <a:r>
              <a:rPr lang="en-US" sz="2500" dirty="0" smtClean="0">
                <a:latin typeface="SHREE-DEV7-0709" pitchFamily="2" charset="0"/>
              </a:rPr>
              <a:t>$ ^</a:t>
            </a:r>
            <a:r>
              <a:rPr lang="en-US" sz="2500" dirty="0" err="1" smtClean="0">
                <a:latin typeface="SHREE-DEV7-0709" pitchFamily="2" charset="0"/>
              </a:rPr>
              <a:t>yJmob</a:t>
            </a:r>
            <a:endParaRPr lang="en-US" sz="2500" dirty="0" smtClean="0">
              <a:latin typeface="SHREE-DEV7-0709" pitchFamily="2" charset="0"/>
            </a:endParaRPr>
          </a:p>
          <a:p>
            <a:pPr algn="just"/>
            <a:r>
              <a:rPr lang="en-US" sz="2500" dirty="0" smtClean="0">
                <a:latin typeface="SHREE-DEV7-0709" pitchFamily="2" charset="0"/>
              </a:rPr>
              <a:t>6) ‘¥</a:t>
            </a:r>
            <a:r>
              <a:rPr lang="en-US" sz="2500" dirty="0" err="1" smtClean="0">
                <a:latin typeface="SHREE-DEV7-0709" pitchFamily="2" charset="0"/>
              </a:rPr>
              <a:t>Xm</a:t>
            </a:r>
            <a:r>
              <a:rPr lang="en-US" sz="2500" dirty="0" smtClean="0">
                <a:latin typeface="SHREE-DEV7-0709" pitchFamily="2" charset="0"/>
              </a:rPr>
              <a:t> ^</a:t>
            </a:r>
            <a:r>
              <a:rPr lang="en-US" sz="2500" dirty="0" err="1" smtClean="0">
                <a:latin typeface="SHREE-DEV7-0709" pitchFamily="2" charset="0"/>
              </a:rPr>
              <a:t>yJmob</a:t>
            </a:r>
            <a:endParaRPr lang="en-US" sz="2500" dirty="0">
              <a:latin typeface="SHREE-DEV7-0709" pitchFamily="2" charset="0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562350" y="2019300"/>
            <a:ext cx="2838450" cy="4038600"/>
          </a:xfrm>
          <a:prstGeom prst="rect">
            <a:avLst/>
          </a:prstGeom>
        </p:spPr>
        <p:txBody>
          <a:bodyPr>
            <a:normAutofit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algn="just"/>
            <a:r>
              <a:rPr lang="en-US" dirty="0" err="1" smtClean="0">
                <a:latin typeface="SHREE-DEV7-0709" pitchFamily="2" charset="0"/>
              </a:rPr>
              <a:t>gm‘m</a:t>
            </a:r>
            <a:r>
              <a:rPr lang="en-US" dirty="0" smtClean="0">
                <a:latin typeface="SHREE-DEV7-0709" pitchFamily="2" charset="0"/>
              </a:rPr>
              <a:t>{OH$ ^</a:t>
            </a:r>
            <a:r>
              <a:rPr lang="en-US" dirty="0" err="1" smtClean="0">
                <a:latin typeface="SHREE-DEV7-0709" pitchFamily="2" charset="0"/>
              </a:rPr>
              <a:t>yJmob</a:t>
            </a:r>
            <a:r>
              <a:rPr lang="en-US" dirty="0" smtClean="0">
                <a:latin typeface="SHREE-DEV7-0709" pitchFamily="2" charset="0"/>
              </a:rPr>
              <a:t> </a:t>
            </a:r>
          </a:p>
          <a:p>
            <a:pPr algn="just"/>
            <a:r>
              <a:rPr lang="en-US" sz="2500" dirty="0" smtClean="0">
                <a:latin typeface="SHREE-DEV7-0709" pitchFamily="2" charset="0"/>
              </a:rPr>
              <a:t>1) </a:t>
            </a:r>
            <a:r>
              <a:rPr lang="en-US" sz="2500" dirty="0" err="1" smtClean="0">
                <a:latin typeface="SHREE-DEV7-0709" pitchFamily="2" charset="0"/>
              </a:rPr>
              <a:t>bmoH$g</a:t>
            </a:r>
            <a:r>
              <a:rPr lang="en-US" sz="2500" dirty="0" smtClean="0">
                <a:latin typeface="SHREE-DEV7-0709" pitchFamily="2" charset="0"/>
              </a:rPr>
              <a:t>§»¶m ^</a:t>
            </a:r>
            <a:r>
              <a:rPr lang="en-US" sz="2500" dirty="0" err="1" smtClean="0">
                <a:latin typeface="SHREE-DEV7-0709" pitchFamily="2" charset="0"/>
              </a:rPr>
              <a:t>yJmob</a:t>
            </a:r>
            <a:endParaRPr lang="en-US" sz="2500" dirty="0" smtClean="0">
              <a:latin typeface="SHREE-DEV7-0709" pitchFamily="2" charset="0"/>
            </a:endParaRPr>
          </a:p>
          <a:p>
            <a:pPr algn="just"/>
            <a:r>
              <a:rPr lang="en-US" sz="2500" dirty="0" smtClean="0">
                <a:latin typeface="SHREE-DEV7-0709" pitchFamily="2" charset="0"/>
              </a:rPr>
              <a:t>2) </a:t>
            </a:r>
            <a:r>
              <a:rPr lang="en-US" sz="2500" dirty="0" err="1" smtClean="0">
                <a:latin typeface="SHREE-DEV7-0709" pitchFamily="2" charset="0"/>
              </a:rPr>
              <a:t>dgmhV</a:t>
            </a:r>
            <a:r>
              <a:rPr lang="en-US" sz="2500" dirty="0" smtClean="0">
                <a:latin typeface="SHREE-DEV7-0709" pitchFamily="2" charset="0"/>
              </a:rPr>
              <a:t> ^</a:t>
            </a:r>
            <a:r>
              <a:rPr lang="en-US" sz="2500" dirty="0" err="1" smtClean="0">
                <a:latin typeface="SHREE-DEV7-0709" pitchFamily="2" charset="0"/>
              </a:rPr>
              <a:t>yJmob</a:t>
            </a:r>
            <a:endParaRPr lang="en-US" sz="2500" dirty="0" smtClean="0">
              <a:latin typeface="SHREE-DEV7-0709" pitchFamily="2" charset="0"/>
            </a:endParaRPr>
          </a:p>
          <a:p>
            <a:pPr algn="just"/>
            <a:r>
              <a:rPr lang="en-US" sz="2500" dirty="0" smtClean="0">
                <a:latin typeface="SHREE-DEV7-0709" pitchFamily="2" charset="0"/>
              </a:rPr>
              <a:t>3) </a:t>
            </a:r>
            <a:r>
              <a:rPr lang="en-US" sz="2500" dirty="0" err="1" smtClean="0">
                <a:latin typeface="SHREE-DEV7-0709" pitchFamily="2" charset="0"/>
              </a:rPr>
              <a:t>amOH$s</a:t>
            </a:r>
            <a:r>
              <a:rPr lang="en-US" sz="2500" dirty="0" smtClean="0">
                <a:latin typeface="SHREE-DEV7-0709" pitchFamily="2" charset="0"/>
              </a:rPr>
              <a:t>¶ ^</a:t>
            </a:r>
            <a:r>
              <a:rPr lang="en-US" sz="2500" dirty="0" err="1" smtClean="0">
                <a:latin typeface="SHREE-DEV7-0709" pitchFamily="2" charset="0"/>
              </a:rPr>
              <a:t>yJmob</a:t>
            </a:r>
            <a:endParaRPr lang="en-US" sz="2500" dirty="0">
              <a:latin typeface="SHREE-DEV7-0709" pitchFamily="2" charset="0"/>
            </a:endParaRPr>
          </a:p>
          <a:p>
            <a:pPr algn="just"/>
            <a:r>
              <a:rPr lang="en-US" sz="2500" dirty="0" smtClean="0">
                <a:latin typeface="SHREE-DEV7-0709" pitchFamily="2" charset="0"/>
              </a:rPr>
              <a:t>4) </a:t>
            </a:r>
            <a:r>
              <a:rPr lang="en-US" sz="2500" dirty="0" err="1" smtClean="0">
                <a:latin typeface="SHREE-DEV7-0709" pitchFamily="2" charset="0"/>
              </a:rPr>
              <a:t>Eo</a:t>
            </a:r>
            <a:r>
              <a:rPr lang="en-US" sz="2500" dirty="0" smtClean="0">
                <a:latin typeface="SHREE-DEV7-0709" pitchFamily="2" charset="0"/>
              </a:rPr>
              <a:t>{</a:t>
            </a:r>
            <a:r>
              <a:rPr lang="en-US" sz="2500" dirty="0" err="1" smtClean="0">
                <a:latin typeface="SHREE-DEV7-0709" pitchFamily="2" charset="0"/>
              </a:rPr>
              <a:t>Vhm</a:t>
            </a:r>
            <a:r>
              <a:rPr lang="en-US" sz="2500" dirty="0" smtClean="0">
                <a:latin typeface="SHREE-DEV7-0709" pitchFamily="2" charset="0"/>
              </a:rPr>
              <a:t>{</a:t>
            </a:r>
            <a:r>
              <a:rPr lang="en-US" sz="2500" dirty="0" err="1" smtClean="0">
                <a:latin typeface="SHREE-DEV7-0709" pitchFamily="2" charset="0"/>
              </a:rPr>
              <a:t>gH</a:t>
            </a:r>
            <a:r>
              <a:rPr lang="en-US" sz="2500" dirty="0" smtClean="0">
                <a:latin typeface="SHREE-DEV7-0709" pitchFamily="2" charset="0"/>
              </a:rPr>
              <a:t>$ ^</a:t>
            </a:r>
            <a:r>
              <a:rPr lang="en-US" sz="2500" dirty="0" err="1" smtClean="0">
                <a:latin typeface="SHREE-DEV7-0709" pitchFamily="2" charset="0"/>
              </a:rPr>
              <a:t>yJmob</a:t>
            </a:r>
            <a:endParaRPr lang="en-US" sz="2500" dirty="0" smtClean="0">
              <a:latin typeface="SHREE-DEV7-0709" pitchFamily="2" charset="0"/>
            </a:endParaRPr>
          </a:p>
          <a:p>
            <a:pPr algn="just"/>
            <a:r>
              <a:rPr lang="en-US" sz="2500" dirty="0" smtClean="0">
                <a:latin typeface="SHREE-DEV7-0709" pitchFamily="2" charset="0"/>
              </a:rPr>
              <a:t>5) </a:t>
            </a:r>
            <a:r>
              <a:rPr lang="en-US" sz="2500" dirty="0" err="1" smtClean="0">
                <a:latin typeface="SHREE-DEV7-0709" pitchFamily="2" charset="0"/>
              </a:rPr>
              <a:t>d¡ÚH$s</a:t>
            </a:r>
            <a:r>
              <a:rPr lang="en-US" sz="2500" dirty="0" smtClean="0">
                <a:latin typeface="SHREE-DEV7-0709" pitchFamily="2" charset="0"/>
              </a:rPr>
              <a:t>¶ ^</a:t>
            </a:r>
            <a:r>
              <a:rPr lang="en-US" sz="2500" dirty="0" err="1" smtClean="0">
                <a:latin typeface="SHREE-DEV7-0709" pitchFamily="2" charset="0"/>
              </a:rPr>
              <a:t>yJmob</a:t>
            </a:r>
            <a:endParaRPr lang="en-US" sz="2500" dirty="0" smtClean="0">
              <a:latin typeface="SHREE-DEV7-0709" pitchFamily="2" charset="0"/>
            </a:endParaRPr>
          </a:p>
          <a:p>
            <a:pPr algn="just"/>
            <a:r>
              <a:rPr lang="en-US" sz="2500" dirty="0" smtClean="0">
                <a:latin typeface="SHREE-DEV7-0709" pitchFamily="2" charset="0"/>
              </a:rPr>
              <a:t>6) n¶©Q&gt;Z ^</a:t>
            </a:r>
            <a:r>
              <a:rPr lang="en-US" sz="2500" dirty="0" err="1" smtClean="0">
                <a:latin typeface="SHREE-DEV7-0709" pitchFamily="2" charset="0"/>
              </a:rPr>
              <a:t>yJmob</a:t>
            </a:r>
            <a:endParaRPr lang="en-US" sz="2500" dirty="0" smtClean="0">
              <a:latin typeface="SHREE-DEV7-0709" pitchFamily="2" charset="0"/>
            </a:endParaRPr>
          </a:p>
          <a:p>
            <a:pPr algn="just"/>
            <a:r>
              <a:rPr lang="en-US" sz="2500" dirty="0" smtClean="0">
                <a:latin typeface="SHREE-DEV7-0709" pitchFamily="2" charset="0"/>
              </a:rPr>
              <a:t>7) </a:t>
            </a:r>
            <a:r>
              <a:rPr lang="en-US" sz="2500" dirty="0" err="1" smtClean="0">
                <a:latin typeface="SHREE-DEV7-0709" pitchFamily="2" charset="0"/>
              </a:rPr>
              <a:t>bîH$ar</a:t>
            </a:r>
            <a:r>
              <a:rPr lang="en-US" sz="2500" dirty="0" smtClean="0">
                <a:latin typeface="SHREE-DEV7-0709" pitchFamily="2" charset="0"/>
              </a:rPr>
              <a:t> ^</a:t>
            </a:r>
            <a:r>
              <a:rPr lang="en-US" sz="2500" dirty="0" err="1" smtClean="0">
                <a:latin typeface="SHREE-DEV7-0709" pitchFamily="2" charset="0"/>
              </a:rPr>
              <a:t>yJmob</a:t>
            </a:r>
            <a:endParaRPr lang="en-US" sz="2500" dirty="0" smtClean="0">
              <a:latin typeface="SHREE-DEV7-0709" pitchFamily="2" charset="0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6248400" y="2009775"/>
            <a:ext cx="2667000" cy="4038600"/>
          </a:xfrm>
          <a:prstGeom prst="rect">
            <a:avLst/>
          </a:prstGeom>
        </p:spPr>
        <p:txBody>
          <a:bodyPr>
            <a:normAutofit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algn="just"/>
            <a:r>
              <a:rPr lang="en-US" dirty="0" smtClean="0">
                <a:latin typeface="SHREE-DEV7-0709" pitchFamily="2" charset="0"/>
              </a:rPr>
              <a:t>Am{W©H$ ^</a:t>
            </a:r>
            <a:r>
              <a:rPr lang="en-US" dirty="0" err="1" smtClean="0">
                <a:latin typeface="SHREE-DEV7-0709" pitchFamily="2" charset="0"/>
              </a:rPr>
              <a:t>yJmob</a:t>
            </a:r>
            <a:r>
              <a:rPr lang="en-US" dirty="0" smtClean="0">
                <a:latin typeface="SHREE-DEV7-0709" pitchFamily="2" charset="0"/>
              </a:rPr>
              <a:t> </a:t>
            </a:r>
          </a:p>
          <a:p>
            <a:pPr algn="just"/>
            <a:r>
              <a:rPr lang="en-US" sz="2500" dirty="0" smtClean="0">
                <a:latin typeface="SHREE-DEV7-0709" pitchFamily="2" charset="0"/>
              </a:rPr>
              <a:t>1) </a:t>
            </a:r>
            <a:r>
              <a:rPr lang="en-US" sz="2500" dirty="0" err="1" smtClean="0">
                <a:latin typeface="SHREE-DEV7-0709" pitchFamily="2" charset="0"/>
              </a:rPr>
              <a:t>gmYZg§nÎmr</a:t>
            </a:r>
            <a:r>
              <a:rPr lang="en-US" sz="2500" dirty="0" smtClean="0">
                <a:latin typeface="SHREE-DEV7-0709" pitchFamily="2" charset="0"/>
              </a:rPr>
              <a:t> ^</a:t>
            </a:r>
            <a:r>
              <a:rPr lang="en-US" sz="2500" dirty="0" err="1" smtClean="0">
                <a:latin typeface="SHREE-DEV7-0709" pitchFamily="2" charset="0"/>
              </a:rPr>
              <a:t>yJmob</a:t>
            </a:r>
            <a:endParaRPr lang="en-US" sz="2500" dirty="0" smtClean="0">
              <a:latin typeface="SHREE-DEV7-0709" pitchFamily="2" charset="0"/>
            </a:endParaRPr>
          </a:p>
          <a:p>
            <a:pPr algn="just"/>
            <a:r>
              <a:rPr lang="en-US" sz="2500" dirty="0" smtClean="0">
                <a:latin typeface="SHREE-DEV7-0709" pitchFamily="2" charset="0"/>
              </a:rPr>
              <a:t>2) H¥$</a:t>
            </a:r>
            <a:r>
              <a:rPr lang="en-US" sz="2500" dirty="0" err="1" smtClean="0">
                <a:latin typeface="SHREE-DEV7-0709" pitchFamily="2" charset="0"/>
              </a:rPr>
              <a:t>fr</a:t>
            </a:r>
            <a:r>
              <a:rPr lang="en-US" sz="2500" dirty="0" smtClean="0">
                <a:latin typeface="SHREE-DEV7-0709" pitchFamily="2" charset="0"/>
              </a:rPr>
              <a:t> ^</a:t>
            </a:r>
            <a:r>
              <a:rPr lang="en-US" sz="2500" dirty="0" err="1" smtClean="0">
                <a:latin typeface="SHREE-DEV7-0709" pitchFamily="2" charset="0"/>
              </a:rPr>
              <a:t>yJmob</a:t>
            </a:r>
            <a:endParaRPr lang="en-US" sz="2500" dirty="0" smtClean="0">
              <a:latin typeface="SHREE-DEV7-0709" pitchFamily="2" charset="0"/>
            </a:endParaRPr>
          </a:p>
          <a:p>
            <a:pPr algn="just"/>
            <a:r>
              <a:rPr lang="en-US" sz="2500" dirty="0" smtClean="0">
                <a:latin typeface="SHREE-DEV7-0709" pitchFamily="2" charset="0"/>
              </a:rPr>
              <a:t>3) </a:t>
            </a:r>
            <a:r>
              <a:rPr lang="en-US" sz="2500" dirty="0" err="1" smtClean="0">
                <a:latin typeface="SHREE-DEV7-0709" pitchFamily="2" charset="0"/>
              </a:rPr>
              <a:t>Am¡Úmo</a:t>
            </a:r>
            <a:r>
              <a:rPr lang="en-US" sz="2500" dirty="0" smtClean="0">
                <a:latin typeface="SHREE-DEV7-0709" pitchFamily="2" charset="0"/>
              </a:rPr>
              <a:t>{JH$ ^</a:t>
            </a:r>
            <a:r>
              <a:rPr lang="en-US" sz="2500" dirty="0" err="1" smtClean="0">
                <a:latin typeface="SHREE-DEV7-0709" pitchFamily="2" charset="0"/>
              </a:rPr>
              <a:t>yJmob</a:t>
            </a:r>
            <a:endParaRPr lang="en-US" sz="2500" dirty="0" smtClean="0">
              <a:latin typeface="SHREE-DEV7-0709" pitchFamily="2" charset="0"/>
            </a:endParaRPr>
          </a:p>
          <a:p>
            <a:pPr algn="just"/>
            <a:r>
              <a:rPr lang="en-US" sz="2500" dirty="0" smtClean="0">
                <a:latin typeface="SHREE-DEV7-0709" pitchFamily="2" charset="0"/>
              </a:rPr>
              <a:t>4) </a:t>
            </a:r>
            <a:r>
              <a:rPr lang="en-US" sz="2500" dirty="0" err="1" smtClean="0">
                <a:latin typeface="SHREE-DEV7-0709" pitchFamily="2" charset="0"/>
              </a:rPr>
              <a:t>ì¶mnmar</a:t>
            </a:r>
            <a:r>
              <a:rPr lang="en-US" sz="2500" dirty="0" smtClean="0">
                <a:latin typeface="SHREE-DEV7-0709" pitchFamily="2" charset="0"/>
              </a:rPr>
              <a:t> ^</a:t>
            </a:r>
            <a:r>
              <a:rPr lang="en-US" sz="2500" dirty="0" err="1" smtClean="0">
                <a:latin typeface="SHREE-DEV7-0709" pitchFamily="2" charset="0"/>
              </a:rPr>
              <a:t>yJmob</a:t>
            </a:r>
            <a:endParaRPr lang="en-US" sz="2500" dirty="0" smtClean="0">
              <a:latin typeface="SHREE-DEV7-0709" pitchFamily="2" charset="0"/>
            </a:endParaRPr>
          </a:p>
          <a:p>
            <a:pPr algn="just"/>
            <a:r>
              <a:rPr lang="en-US" sz="2500" dirty="0" smtClean="0">
                <a:latin typeface="SHREE-DEV7-0709" pitchFamily="2" charset="0"/>
              </a:rPr>
              <a:t>5) </a:t>
            </a:r>
            <a:r>
              <a:rPr lang="en-US" sz="2500" dirty="0" err="1" smtClean="0">
                <a:latin typeface="SHREE-DEV7-0709" pitchFamily="2" charset="0"/>
              </a:rPr>
              <a:t>dmhVwH</a:t>
            </a:r>
            <a:r>
              <a:rPr lang="en-US" sz="2500" dirty="0" smtClean="0">
                <a:latin typeface="SHREE-DEV7-0709" pitchFamily="2" charset="0"/>
              </a:rPr>
              <a:t>$ ^</a:t>
            </a:r>
            <a:r>
              <a:rPr lang="en-US" sz="2500" dirty="0" err="1" smtClean="0">
                <a:latin typeface="SHREE-DEV7-0709" pitchFamily="2" charset="0"/>
              </a:rPr>
              <a:t>yJmob</a:t>
            </a:r>
            <a:endParaRPr lang="en-US" sz="2500" dirty="0" smtClean="0">
              <a:latin typeface="SHREE-DEV7-0709" pitchFamily="2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410200" y="1314450"/>
            <a:ext cx="2286000" cy="6309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500" dirty="0" smtClean="0">
                <a:latin typeface="SHREE-DEV7-0709" pitchFamily="2" charset="0"/>
              </a:rPr>
              <a:t>‘</a:t>
            </a:r>
            <a:r>
              <a:rPr lang="en-US" sz="3500" dirty="0" err="1" smtClean="0">
                <a:latin typeface="SHREE-DEV7-0709" pitchFamily="2" charset="0"/>
              </a:rPr>
              <a:t>mZdr</a:t>
            </a:r>
            <a:r>
              <a:rPr lang="en-US" sz="3500" dirty="0" smtClean="0">
                <a:latin typeface="SHREE-DEV7-0709" pitchFamily="2" charset="0"/>
              </a:rPr>
              <a:t> ^</a:t>
            </a:r>
            <a:r>
              <a:rPr lang="en-US" sz="3500" dirty="0" err="1" smtClean="0">
                <a:latin typeface="SHREE-DEV7-0709" pitchFamily="2" charset="0"/>
              </a:rPr>
              <a:t>yJmob</a:t>
            </a:r>
            <a:endParaRPr lang="en-US" sz="3500" dirty="0">
              <a:latin typeface="SHREE-DEV7-0709" pitchFamily="2" charset="0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76200" y="152400"/>
            <a:ext cx="914400" cy="6096000"/>
          </a:xfrm>
          <a:prstGeom prst="rect">
            <a:avLst/>
          </a:prstGeom>
        </p:spPr>
        <p:txBody>
          <a:bodyPr anchor="b">
            <a:normAutofit fontScale="975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en-US" dirty="0" smtClean="0">
                <a:latin typeface="SHREE-DEV7-2453" pitchFamily="2" charset="0"/>
              </a:rPr>
              <a:t>^y</a:t>
            </a:r>
          </a:p>
          <a:p>
            <a:pPr algn="ctr"/>
            <a:r>
              <a:rPr lang="en-US" dirty="0" err="1" smtClean="0">
                <a:latin typeface="SHREE-DEV7-2453" pitchFamily="2" charset="0"/>
              </a:rPr>
              <a:t>Jmo</a:t>
            </a:r>
            <a:endParaRPr lang="en-US" dirty="0" smtClean="0">
              <a:latin typeface="SHREE-DEV7-2453" pitchFamily="2" charset="0"/>
            </a:endParaRPr>
          </a:p>
          <a:p>
            <a:pPr algn="ctr"/>
            <a:r>
              <a:rPr lang="en-US" dirty="0" smtClean="0">
                <a:latin typeface="SHREE-DEV7-2453" pitchFamily="2" charset="0"/>
              </a:rPr>
              <a:t>b</a:t>
            </a:r>
          </a:p>
          <a:p>
            <a:pPr algn="ctr"/>
            <a:r>
              <a:rPr lang="en-US" dirty="0" err="1" smtClean="0">
                <a:latin typeface="SHREE-DEV7-2453" pitchFamily="2" charset="0"/>
              </a:rPr>
              <a:t>em</a:t>
            </a:r>
            <a:endParaRPr lang="en-US" dirty="0" smtClean="0">
              <a:latin typeface="SHREE-DEV7-2453" pitchFamily="2" charset="0"/>
            </a:endParaRPr>
          </a:p>
          <a:p>
            <a:pPr algn="ctr"/>
            <a:r>
              <a:rPr lang="en-US" dirty="0" err="1" smtClean="0">
                <a:latin typeface="SHREE-DEV7-2453" pitchFamily="2" charset="0"/>
              </a:rPr>
              <a:t>óm</a:t>
            </a:r>
            <a:endParaRPr lang="en-US" dirty="0" smtClean="0">
              <a:latin typeface="SHREE-DEV7-2453" pitchFamily="2" charset="0"/>
            </a:endParaRPr>
          </a:p>
          <a:p>
            <a:pPr algn="ctr"/>
            <a:r>
              <a:rPr lang="en-US" dirty="0" err="1" smtClean="0">
                <a:latin typeface="SHREE-DEV7-2453" pitchFamily="2" charset="0"/>
              </a:rPr>
              <a:t>Mr</a:t>
            </a:r>
            <a:endParaRPr lang="en-US" dirty="0" smtClean="0">
              <a:latin typeface="SHREE-DEV7-2453" pitchFamily="2" charset="0"/>
            </a:endParaRPr>
          </a:p>
          <a:p>
            <a:pPr algn="ctr"/>
            <a:endParaRPr lang="en-US" dirty="0">
              <a:latin typeface="SHREE-DEV7-2453" pitchFamily="2" charset="0"/>
            </a:endParaRPr>
          </a:p>
          <a:p>
            <a:pPr algn="ctr"/>
            <a:r>
              <a:rPr lang="en-US" dirty="0" err="1" smtClean="0">
                <a:latin typeface="SHREE-DEV7-2453" pitchFamily="2" charset="0"/>
              </a:rPr>
              <a:t>Amo</a:t>
            </a:r>
            <a:endParaRPr lang="en-US" dirty="0" smtClean="0">
              <a:latin typeface="SHREE-DEV7-2453" pitchFamily="2" charset="0"/>
            </a:endParaRPr>
          </a:p>
          <a:p>
            <a:pPr algn="ctr"/>
            <a:r>
              <a:rPr lang="en-US" dirty="0" smtClean="0">
                <a:latin typeface="SHREE-DEV7-2453" pitchFamily="2" charset="0"/>
              </a:rPr>
              <a:t>i</a:t>
            </a:r>
          </a:p>
          <a:p>
            <a:pPr algn="ctr"/>
            <a:r>
              <a:rPr lang="en-US" dirty="0">
                <a:latin typeface="SHREE-DEV7-2453" pitchFamily="2" charset="0"/>
              </a:rPr>
              <a:t>I</a:t>
            </a:r>
            <a:endParaRPr lang="en-US" dirty="0" smtClean="0">
              <a:latin typeface="SHREE-DEV7-245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625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715962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latin typeface="SHREE-DEV7-2453" pitchFamily="2" charset="0"/>
              </a:rPr>
              <a:t>^</a:t>
            </a:r>
            <a:r>
              <a:rPr lang="en-US" dirty="0" err="1" smtClean="0">
                <a:latin typeface="SHREE-DEV7-2453" pitchFamily="2" charset="0"/>
              </a:rPr>
              <a:t>yJmob</a:t>
            </a:r>
            <a:r>
              <a:rPr lang="en-US" dirty="0" smtClean="0">
                <a:latin typeface="SHREE-DEV7-2453" pitchFamily="2" charset="0"/>
              </a:rPr>
              <a:t> d </a:t>
            </a:r>
            <a:r>
              <a:rPr lang="en-US" dirty="0" err="1" smtClean="0">
                <a:latin typeface="SHREE-DEV7-2453" pitchFamily="2" charset="0"/>
              </a:rPr>
              <a:t>BVa</a:t>
            </a:r>
            <a:r>
              <a:rPr lang="en-US" dirty="0" smtClean="0">
                <a:latin typeface="SHREE-DEV7-2453" pitchFamily="2" charset="0"/>
              </a:rPr>
              <a:t> </a:t>
            </a:r>
            <a:r>
              <a:rPr lang="en-US" dirty="0" err="1" smtClean="0">
                <a:latin typeface="SHREE-DEV7-2453" pitchFamily="2" charset="0"/>
              </a:rPr>
              <a:t>emóo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143000" y="990600"/>
            <a:ext cx="3429000" cy="4953000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>
                <a:latin typeface="SHREE-DEV7-0709" pitchFamily="2" charset="0"/>
              </a:rPr>
              <a:t>^</a:t>
            </a:r>
            <a:r>
              <a:rPr lang="en-US" dirty="0" err="1" smtClean="0">
                <a:latin typeface="SHREE-DEV7-0709" pitchFamily="2" charset="0"/>
              </a:rPr>
              <a:t>yJmob</a:t>
            </a:r>
            <a:r>
              <a:rPr lang="en-US" dirty="0" smtClean="0">
                <a:latin typeface="SHREE-DEV7-0709" pitchFamily="2" charset="0"/>
              </a:rPr>
              <a:t> d </a:t>
            </a:r>
            <a:r>
              <a:rPr lang="en-US" dirty="0" err="1" smtClean="0">
                <a:latin typeface="SHREE-DEV7-0709" pitchFamily="2" charset="0"/>
              </a:rPr>
              <a:t>IJmob</a:t>
            </a:r>
            <a:r>
              <a:rPr lang="en-US" dirty="0" smtClean="0">
                <a:latin typeface="SHREE-DEV7-0709" pitchFamily="2" charset="0"/>
              </a:rPr>
              <a:t>{</a:t>
            </a:r>
            <a:r>
              <a:rPr lang="en-US" dirty="0" err="1" smtClean="0">
                <a:latin typeface="SHREE-DEV7-0709" pitchFamily="2" charset="0"/>
              </a:rPr>
              <a:t>dkmZ</a:t>
            </a:r>
            <a:endParaRPr lang="en-US" dirty="0" smtClean="0">
              <a:latin typeface="SHREE-DEV7-0709" pitchFamily="2" charset="0"/>
            </a:endParaRPr>
          </a:p>
          <a:p>
            <a:pPr algn="just"/>
            <a:r>
              <a:rPr lang="en-US" dirty="0" smtClean="0">
                <a:latin typeface="SHREE-DEV7-0709" pitchFamily="2" charset="0"/>
              </a:rPr>
              <a:t>^</a:t>
            </a:r>
            <a:r>
              <a:rPr lang="en-US" dirty="0" err="1" smtClean="0">
                <a:latin typeface="SHREE-DEV7-0709" pitchFamily="2" charset="0"/>
              </a:rPr>
              <a:t>yJmob</a:t>
            </a:r>
            <a:r>
              <a:rPr lang="en-US" dirty="0" smtClean="0">
                <a:latin typeface="SHREE-DEV7-0709" pitchFamily="2" charset="0"/>
              </a:rPr>
              <a:t> d J{UV</a:t>
            </a:r>
          </a:p>
          <a:p>
            <a:pPr algn="just"/>
            <a:r>
              <a:rPr lang="en-US" dirty="0" smtClean="0">
                <a:latin typeface="SHREE-DEV7-0709" pitchFamily="2" charset="0"/>
              </a:rPr>
              <a:t>^</a:t>
            </a:r>
            <a:r>
              <a:rPr lang="en-US" dirty="0" err="1" smtClean="0">
                <a:latin typeface="SHREE-DEV7-0709" pitchFamily="2" charset="0"/>
              </a:rPr>
              <a:t>yJmob</a:t>
            </a:r>
            <a:r>
              <a:rPr lang="en-US" dirty="0" smtClean="0">
                <a:latin typeface="SHREE-DEV7-0709" pitchFamily="2" charset="0"/>
              </a:rPr>
              <a:t> d ^</a:t>
            </a:r>
            <a:r>
              <a:rPr lang="en-US" dirty="0" err="1" smtClean="0">
                <a:latin typeface="SHREE-DEV7-0709" pitchFamily="2" charset="0"/>
              </a:rPr>
              <a:t>yJ</a:t>
            </a:r>
            <a:r>
              <a:rPr lang="en-US" dirty="0" smtClean="0">
                <a:latin typeface="SHREE-DEV7-0709" pitchFamily="2" charset="0"/>
              </a:rPr>
              <a:t>^©</a:t>
            </a:r>
            <a:r>
              <a:rPr lang="en-US" dirty="0" err="1" smtClean="0">
                <a:latin typeface="SHREE-DEV7-0709" pitchFamily="2" charset="0"/>
              </a:rPr>
              <a:t>emó</a:t>
            </a:r>
            <a:endParaRPr lang="en-US" dirty="0" smtClean="0">
              <a:latin typeface="SHREE-DEV7-0709" pitchFamily="2" charset="0"/>
            </a:endParaRPr>
          </a:p>
          <a:p>
            <a:pPr algn="just"/>
            <a:r>
              <a:rPr lang="en-US" dirty="0" err="1" smtClean="0">
                <a:latin typeface="SHREE-DEV7-0709" pitchFamily="2" charset="0"/>
              </a:rPr>
              <a:t>F$Vy</a:t>
            </a:r>
            <a:r>
              <a:rPr lang="en-US" dirty="0" smtClean="0">
                <a:latin typeface="SHREE-DEV7-0709" pitchFamily="2" charset="0"/>
              </a:rPr>
              <a:t> {</a:t>
            </a:r>
            <a:r>
              <a:rPr lang="en-US" dirty="0" err="1" smtClean="0">
                <a:latin typeface="SHREE-DEV7-0709" pitchFamily="2" charset="0"/>
              </a:rPr>
              <a:t>dkmZ</a:t>
            </a:r>
            <a:r>
              <a:rPr lang="en-US" dirty="0" smtClean="0">
                <a:latin typeface="SHREE-DEV7-0709" pitchFamily="2" charset="0"/>
              </a:rPr>
              <a:t> d ^</a:t>
            </a:r>
            <a:r>
              <a:rPr lang="en-US" dirty="0" err="1" smtClean="0">
                <a:latin typeface="SHREE-DEV7-0709" pitchFamily="2" charset="0"/>
              </a:rPr>
              <a:t>yJmob</a:t>
            </a:r>
            <a:endParaRPr lang="en-US" dirty="0" smtClean="0">
              <a:latin typeface="SHREE-DEV7-0709" pitchFamily="2" charset="0"/>
            </a:endParaRPr>
          </a:p>
          <a:p>
            <a:pPr algn="just"/>
            <a:r>
              <a:rPr lang="en-US" dirty="0" smtClean="0">
                <a:latin typeface="SHREE-DEV7-0709" pitchFamily="2" charset="0"/>
              </a:rPr>
              <a:t>^</a:t>
            </a:r>
            <a:r>
              <a:rPr lang="en-US" dirty="0" err="1" smtClean="0">
                <a:latin typeface="SHREE-DEV7-0709" pitchFamily="2" charset="0"/>
              </a:rPr>
              <a:t>yJmob</a:t>
            </a:r>
            <a:r>
              <a:rPr lang="en-US" dirty="0" smtClean="0">
                <a:latin typeface="SHREE-DEV7-0709" pitchFamily="2" charset="0"/>
              </a:rPr>
              <a:t> d ‘¥</a:t>
            </a:r>
            <a:r>
              <a:rPr lang="en-US" dirty="0" err="1" smtClean="0">
                <a:latin typeface="SHREE-DEV7-0709" pitchFamily="2" charset="0"/>
              </a:rPr>
              <a:t>Xm</a:t>
            </a:r>
            <a:r>
              <a:rPr lang="en-US" dirty="0" smtClean="0">
                <a:latin typeface="SHREE-DEV7-0709" pitchFamily="2" charset="0"/>
              </a:rPr>
              <a:t> {</a:t>
            </a:r>
            <a:r>
              <a:rPr lang="en-US" dirty="0" err="1" smtClean="0">
                <a:latin typeface="SHREE-DEV7-0709" pitchFamily="2" charset="0"/>
              </a:rPr>
              <a:t>dkmZ</a:t>
            </a:r>
            <a:endParaRPr lang="en-US" dirty="0" smtClean="0">
              <a:latin typeface="SHREE-DEV7-0709" pitchFamily="2" charset="0"/>
            </a:endParaRPr>
          </a:p>
          <a:p>
            <a:pPr algn="just"/>
            <a:r>
              <a:rPr lang="en-US" dirty="0" smtClean="0">
                <a:latin typeface="SHREE-DEV7-0709" pitchFamily="2" charset="0"/>
              </a:rPr>
              <a:t>^</a:t>
            </a:r>
            <a:r>
              <a:rPr lang="en-US" dirty="0" err="1" smtClean="0">
                <a:latin typeface="SHREE-DEV7-0709" pitchFamily="2" charset="0"/>
              </a:rPr>
              <a:t>yJmob</a:t>
            </a:r>
            <a:r>
              <a:rPr lang="en-US" dirty="0" smtClean="0">
                <a:latin typeface="SHREE-DEV7-0709" pitchFamily="2" charset="0"/>
              </a:rPr>
              <a:t> d </a:t>
            </a:r>
            <a:r>
              <a:rPr lang="en-US" dirty="0" err="1" smtClean="0">
                <a:latin typeface="SHREE-DEV7-0709" pitchFamily="2" charset="0"/>
              </a:rPr>
              <a:t>dZñnVr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emó</a:t>
            </a:r>
            <a:endParaRPr lang="en-US" dirty="0" smtClean="0">
              <a:latin typeface="SHREE-DEV7-0709" pitchFamily="2" charset="0"/>
            </a:endParaRPr>
          </a:p>
          <a:p>
            <a:pPr algn="just"/>
            <a:r>
              <a:rPr lang="en-US" dirty="0" smtClean="0">
                <a:latin typeface="SHREE-DEV7-0709" pitchFamily="2" charset="0"/>
              </a:rPr>
              <a:t>^</a:t>
            </a:r>
            <a:r>
              <a:rPr lang="en-US" dirty="0" err="1" smtClean="0">
                <a:latin typeface="SHREE-DEV7-0709" pitchFamily="2" charset="0"/>
              </a:rPr>
              <a:t>yJmob</a:t>
            </a:r>
            <a:r>
              <a:rPr lang="en-US" dirty="0" smtClean="0">
                <a:latin typeface="SHREE-DEV7-0709" pitchFamily="2" charset="0"/>
              </a:rPr>
              <a:t> d </a:t>
            </a:r>
            <a:r>
              <a:rPr lang="en-US" dirty="0" err="1" smtClean="0">
                <a:latin typeface="SHREE-DEV7-0709" pitchFamily="2" charset="0"/>
              </a:rPr>
              <a:t>àmUremó</a:t>
            </a:r>
            <a:endParaRPr lang="en-US" dirty="0" smtClean="0">
              <a:latin typeface="SHREE-DEV7-0709" pitchFamily="2" charset="0"/>
            </a:endParaRPr>
          </a:p>
          <a:p>
            <a:pPr algn="just"/>
            <a:endParaRPr lang="en-US" dirty="0" smtClean="0">
              <a:latin typeface="SHREE-DEV7-0709" pitchFamily="2" charset="0"/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5029200" y="3219450"/>
            <a:ext cx="3429000" cy="2971800"/>
          </a:xfrm>
          <a:prstGeom prst="rect">
            <a:avLst/>
          </a:prstGeom>
        </p:spPr>
        <p:txBody>
          <a:bodyPr>
            <a:normAutofit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algn="just"/>
            <a:r>
              <a:rPr lang="en-US" dirty="0" smtClean="0">
                <a:latin typeface="SHREE-DEV7-0709" pitchFamily="2" charset="0"/>
              </a:rPr>
              <a:t>^</a:t>
            </a:r>
            <a:r>
              <a:rPr lang="en-US" dirty="0" err="1" smtClean="0">
                <a:latin typeface="SHREE-DEV7-0709" pitchFamily="2" charset="0"/>
              </a:rPr>
              <a:t>yJmob</a:t>
            </a:r>
            <a:r>
              <a:rPr lang="en-US" dirty="0" smtClean="0">
                <a:latin typeface="SHREE-DEV7-0709" pitchFamily="2" charset="0"/>
              </a:rPr>
              <a:t> d ‘</a:t>
            </a:r>
            <a:r>
              <a:rPr lang="en-US" dirty="0" err="1" smtClean="0">
                <a:latin typeface="SHREE-DEV7-0709" pitchFamily="2" charset="0"/>
              </a:rPr>
              <a:t>mZd</a:t>
            </a:r>
            <a:r>
              <a:rPr lang="en-US" dirty="0" smtClean="0">
                <a:latin typeface="SHREE-DEV7-0709" pitchFamily="2" charset="0"/>
              </a:rPr>
              <a:t>{</a:t>
            </a:r>
            <a:r>
              <a:rPr lang="en-US" dirty="0" err="1" smtClean="0">
                <a:latin typeface="SHREE-DEV7-0709" pitchFamily="2" charset="0"/>
              </a:rPr>
              <a:t>dkmZ</a:t>
            </a:r>
            <a:endParaRPr lang="en-US" dirty="0" smtClean="0">
              <a:latin typeface="SHREE-DEV7-0709" pitchFamily="2" charset="0"/>
            </a:endParaRPr>
          </a:p>
          <a:p>
            <a:pPr algn="just"/>
            <a:r>
              <a:rPr lang="en-US" dirty="0" smtClean="0">
                <a:latin typeface="SHREE-DEV7-0709" pitchFamily="2" charset="0"/>
              </a:rPr>
              <a:t>^</a:t>
            </a:r>
            <a:r>
              <a:rPr lang="en-US" dirty="0" err="1" smtClean="0">
                <a:latin typeface="SHREE-DEV7-0709" pitchFamily="2" charset="0"/>
              </a:rPr>
              <a:t>yJmob</a:t>
            </a:r>
            <a:r>
              <a:rPr lang="en-US" dirty="0" smtClean="0">
                <a:latin typeface="SHREE-DEV7-0709" pitchFamily="2" charset="0"/>
              </a:rPr>
              <a:t> d </a:t>
            </a:r>
            <a:r>
              <a:rPr lang="en-US" dirty="0" err="1" smtClean="0">
                <a:latin typeface="SHREE-DEV7-0709" pitchFamily="2" charset="0"/>
              </a:rPr>
              <a:t>AW©emó</a:t>
            </a:r>
            <a:endParaRPr lang="en-US" dirty="0" smtClean="0">
              <a:latin typeface="SHREE-DEV7-0709" pitchFamily="2" charset="0"/>
            </a:endParaRPr>
          </a:p>
          <a:p>
            <a:pPr algn="just"/>
            <a:r>
              <a:rPr lang="en-US" dirty="0" smtClean="0">
                <a:latin typeface="SHREE-DEV7-0709" pitchFamily="2" charset="0"/>
              </a:rPr>
              <a:t>^</a:t>
            </a:r>
            <a:r>
              <a:rPr lang="en-US" dirty="0" err="1" smtClean="0">
                <a:latin typeface="SHREE-DEV7-0709" pitchFamily="2" charset="0"/>
              </a:rPr>
              <a:t>yJmob</a:t>
            </a:r>
            <a:r>
              <a:rPr lang="en-US" dirty="0" smtClean="0">
                <a:latin typeface="SHREE-DEV7-0709" pitchFamily="2" charset="0"/>
              </a:rPr>
              <a:t> d </a:t>
            </a:r>
            <a:r>
              <a:rPr lang="en-US" dirty="0" err="1" smtClean="0">
                <a:latin typeface="SHREE-DEV7-0709" pitchFamily="2" charset="0"/>
              </a:rPr>
              <a:t>g‘mOemó</a:t>
            </a:r>
            <a:endParaRPr lang="en-US" dirty="0" smtClean="0">
              <a:latin typeface="SHREE-DEV7-0709" pitchFamily="2" charset="0"/>
            </a:endParaRPr>
          </a:p>
          <a:p>
            <a:pPr algn="just"/>
            <a:r>
              <a:rPr lang="en-US" dirty="0" smtClean="0">
                <a:latin typeface="SHREE-DEV7-0709" pitchFamily="2" charset="0"/>
              </a:rPr>
              <a:t>^</a:t>
            </a:r>
            <a:r>
              <a:rPr lang="en-US" dirty="0" err="1" smtClean="0">
                <a:latin typeface="SHREE-DEV7-0709" pitchFamily="2" charset="0"/>
              </a:rPr>
              <a:t>yJmob</a:t>
            </a:r>
            <a:r>
              <a:rPr lang="en-US" dirty="0" smtClean="0">
                <a:latin typeface="SHREE-DEV7-0709" pitchFamily="2" charset="0"/>
              </a:rPr>
              <a:t> d </a:t>
            </a:r>
            <a:r>
              <a:rPr lang="en-US" dirty="0" err="1" smtClean="0">
                <a:latin typeface="SHREE-DEV7-0709" pitchFamily="2" charset="0"/>
              </a:rPr>
              <a:t>amÁ¶emó</a:t>
            </a:r>
            <a:endParaRPr lang="en-US" dirty="0" smtClean="0">
              <a:latin typeface="SHREE-DEV7-0709" pitchFamily="2" charset="0"/>
            </a:endParaRPr>
          </a:p>
          <a:p>
            <a:pPr algn="just"/>
            <a:r>
              <a:rPr lang="en-US" dirty="0" smtClean="0">
                <a:latin typeface="SHREE-DEV7-0709" pitchFamily="2" charset="0"/>
              </a:rPr>
              <a:t>^</a:t>
            </a:r>
            <a:r>
              <a:rPr lang="en-US" dirty="0" err="1" smtClean="0">
                <a:latin typeface="SHREE-DEV7-0709" pitchFamily="2" charset="0"/>
              </a:rPr>
              <a:t>yJmob</a:t>
            </a:r>
            <a:r>
              <a:rPr lang="en-US" dirty="0" smtClean="0">
                <a:latin typeface="SHREE-DEV7-0709" pitchFamily="2" charset="0"/>
              </a:rPr>
              <a:t> d </a:t>
            </a:r>
            <a:r>
              <a:rPr lang="en-US" dirty="0" err="1" smtClean="0">
                <a:latin typeface="SHREE-DEV7-0709" pitchFamily="2" charset="0"/>
              </a:rPr>
              <a:t>gm§p</a:t>
            </a:r>
            <a:r>
              <a:rPr lang="en-US" dirty="0" smtClean="0">
                <a:latin typeface="SHREE-DEV7-0709" pitchFamily="2" charset="0"/>
              </a:rPr>
              <a:t>»¶H$s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4572000" y="914400"/>
            <a:ext cx="4343400" cy="2057400"/>
          </a:xfrm>
          <a:prstGeom prst="rect">
            <a:avLst/>
          </a:prstGeom>
        </p:spPr>
        <p:txBody>
          <a:bodyPr>
            <a:normAutofit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algn="just"/>
            <a:r>
              <a:rPr lang="en-US" dirty="0" err="1" smtClean="0">
                <a:latin typeface="SHREE-DEV7-0709" pitchFamily="2" charset="0"/>
              </a:rPr>
              <a:t>g‘mO</a:t>
            </a:r>
            <a:r>
              <a:rPr lang="en-US" dirty="0" smtClean="0">
                <a:latin typeface="SHREE-DEV7-0709" pitchFamily="2" charset="0"/>
              </a:rPr>
              <a:t>{</a:t>
            </a:r>
            <a:r>
              <a:rPr lang="en-US" dirty="0" err="1" smtClean="0">
                <a:latin typeface="SHREE-DEV7-0709" pitchFamily="2" charset="0"/>
              </a:rPr>
              <a:t>dkmZ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emIoÀ¶m</a:t>
            </a:r>
            <a:r>
              <a:rPr lang="en-US" dirty="0" smtClean="0">
                <a:latin typeface="SHREE-DEV7-0709" pitchFamily="2" charset="0"/>
              </a:rPr>
              <a:t> A§VJ©V ^</a:t>
            </a:r>
            <a:r>
              <a:rPr lang="en-US" dirty="0" err="1" smtClean="0">
                <a:latin typeface="SHREE-DEV7-0709" pitchFamily="2" charset="0"/>
              </a:rPr>
              <a:t>yJmobmMm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doJdoJÀ¶m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emIoer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Omo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Am§Vag</a:t>
            </a:r>
            <a:r>
              <a:rPr lang="en-US" dirty="0" smtClean="0">
                <a:latin typeface="SHREE-DEV7-0709" pitchFamily="2" charset="0"/>
              </a:rPr>
              <a:t>~§Y {</a:t>
            </a:r>
            <a:r>
              <a:rPr lang="en-US" dirty="0" err="1" smtClean="0">
                <a:latin typeface="SHREE-DEV7-0709" pitchFamily="2" charset="0"/>
              </a:rPr>
              <a:t>Z‘m©U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Pmbobm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Amho</a:t>
            </a:r>
            <a:r>
              <a:rPr lang="en-US" dirty="0" smtClean="0">
                <a:latin typeface="SHREE-DEV7-0709" pitchFamily="2" charset="0"/>
              </a:rPr>
              <a:t>, </a:t>
            </a:r>
            <a:r>
              <a:rPr lang="en-US" dirty="0" err="1" smtClean="0">
                <a:latin typeface="SHREE-DEV7-0709" pitchFamily="2" charset="0"/>
              </a:rPr>
              <a:t>Vmo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Imbrbà‘mUo</a:t>
            </a:r>
            <a:r>
              <a:rPr lang="en-US" dirty="0" smtClean="0">
                <a:latin typeface="SHREE-DEV7-0709" pitchFamily="2" charset="0"/>
              </a:rPr>
              <a:t>.</a:t>
            </a:r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76200" y="152400"/>
            <a:ext cx="914400" cy="6096000"/>
          </a:xfrm>
          <a:prstGeom prst="rect">
            <a:avLst/>
          </a:prstGeom>
        </p:spPr>
        <p:txBody>
          <a:bodyPr anchor="b">
            <a:normAutofit fontScale="975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en-US" dirty="0" smtClean="0">
                <a:latin typeface="SHREE-DEV7-2453" pitchFamily="2" charset="0"/>
              </a:rPr>
              <a:t>^y</a:t>
            </a:r>
          </a:p>
          <a:p>
            <a:pPr algn="ctr"/>
            <a:r>
              <a:rPr lang="en-US" dirty="0" err="1" smtClean="0">
                <a:latin typeface="SHREE-DEV7-2453" pitchFamily="2" charset="0"/>
              </a:rPr>
              <a:t>Jmo</a:t>
            </a:r>
            <a:endParaRPr lang="en-US" dirty="0" smtClean="0">
              <a:latin typeface="SHREE-DEV7-2453" pitchFamily="2" charset="0"/>
            </a:endParaRPr>
          </a:p>
          <a:p>
            <a:pPr algn="ctr"/>
            <a:r>
              <a:rPr lang="en-US" dirty="0" smtClean="0">
                <a:latin typeface="SHREE-DEV7-2453" pitchFamily="2" charset="0"/>
              </a:rPr>
              <a:t>b</a:t>
            </a:r>
          </a:p>
          <a:p>
            <a:pPr algn="ctr"/>
            <a:r>
              <a:rPr lang="en-US" dirty="0" err="1" smtClean="0">
                <a:latin typeface="SHREE-DEV7-2453" pitchFamily="2" charset="0"/>
              </a:rPr>
              <a:t>em</a:t>
            </a:r>
            <a:endParaRPr lang="en-US" dirty="0" smtClean="0">
              <a:latin typeface="SHREE-DEV7-2453" pitchFamily="2" charset="0"/>
            </a:endParaRPr>
          </a:p>
          <a:p>
            <a:pPr algn="ctr"/>
            <a:r>
              <a:rPr lang="en-US" dirty="0" err="1" smtClean="0">
                <a:latin typeface="SHREE-DEV7-2453" pitchFamily="2" charset="0"/>
              </a:rPr>
              <a:t>óm</a:t>
            </a:r>
            <a:endParaRPr lang="en-US" dirty="0" smtClean="0">
              <a:latin typeface="SHREE-DEV7-2453" pitchFamily="2" charset="0"/>
            </a:endParaRPr>
          </a:p>
          <a:p>
            <a:pPr algn="ctr"/>
            <a:r>
              <a:rPr lang="en-US" dirty="0" err="1" smtClean="0">
                <a:latin typeface="SHREE-DEV7-2453" pitchFamily="2" charset="0"/>
              </a:rPr>
              <a:t>Mr</a:t>
            </a:r>
            <a:endParaRPr lang="en-US" dirty="0" smtClean="0">
              <a:latin typeface="SHREE-DEV7-2453" pitchFamily="2" charset="0"/>
            </a:endParaRPr>
          </a:p>
          <a:p>
            <a:pPr algn="ctr"/>
            <a:endParaRPr lang="en-US" dirty="0">
              <a:latin typeface="SHREE-DEV7-2453" pitchFamily="2" charset="0"/>
            </a:endParaRPr>
          </a:p>
          <a:p>
            <a:pPr algn="ctr"/>
            <a:r>
              <a:rPr lang="en-US" dirty="0" err="1" smtClean="0">
                <a:latin typeface="SHREE-DEV7-2453" pitchFamily="2" charset="0"/>
              </a:rPr>
              <a:t>Amo</a:t>
            </a:r>
            <a:endParaRPr lang="en-US" dirty="0" smtClean="0">
              <a:latin typeface="SHREE-DEV7-2453" pitchFamily="2" charset="0"/>
            </a:endParaRPr>
          </a:p>
          <a:p>
            <a:pPr algn="ctr"/>
            <a:r>
              <a:rPr lang="en-US" dirty="0" smtClean="0">
                <a:latin typeface="SHREE-DEV7-2453" pitchFamily="2" charset="0"/>
              </a:rPr>
              <a:t>i</a:t>
            </a:r>
          </a:p>
          <a:p>
            <a:pPr algn="ctr"/>
            <a:r>
              <a:rPr lang="en-US" dirty="0">
                <a:latin typeface="SHREE-DEV7-2453" pitchFamily="2" charset="0"/>
              </a:rPr>
              <a:t>I</a:t>
            </a:r>
            <a:endParaRPr lang="en-US" dirty="0" smtClean="0">
              <a:latin typeface="SHREE-DEV7-245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6254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Elemental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560</TotalTime>
  <Words>823</Words>
  <Application>Microsoft Office PowerPoint</Application>
  <PresentationFormat>On-screen Show (4:3)</PresentationFormat>
  <Paragraphs>139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Solstice</vt:lpstr>
      <vt:lpstr>~r.E go{‘ñQ&gt;a - 1 ^yJmob {d^mJ {df¶: ^yJmobemómMr AmoiI  </vt:lpstr>
      <vt:lpstr>^yJmobmMo ñdén d Aä¶mg nÜXVr</vt:lpstr>
      <vt:lpstr>^yJmobmMr ì¶m»¶m</vt:lpstr>
      <vt:lpstr>^yJmobmMo ñdén</vt:lpstr>
      <vt:lpstr>^yJmobmÀ¶m Aä¶mgmMo ‘hËd d {dH$mg</vt:lpstr>
      <vt:lpstr>^yJmobmÀ¶m à‘wI emIm</vt:lpstr>
      <vt:lpstr>^yJmob d BVa emóo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~r.E go{‘ñQ&gt;a - 6 ^yJmob {d^mJ {df¶: ^maVmMm ^yJmob 2018-19</dc:title>
  <dc:creator>ASUS</dc:creator>
  <cp:lastModifiedBy>ASUS</cp:lastModifiedBy>
  <cp:revision>64</cp:revision>
  <dcterms:created xsi:type="dcterms:W3CDTF">2006-08-16T00:00:00Z</dcterms:created>
  <dcterms:modified xsi:type="dcterms:W3CDTF">2019-04-02T05:59:20Z</dcterms:modified>
</cp:coreProperties>
</file>